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7" r:id="rId4"/>
    <p:sldId id="271" r:id="rId5"/>
    <p:sldId id="272" r:id="rId6"/>
    <p:sldId id="275" r:id="rId7"/>
    <p:sldId id="273" r:id="rId8"/>
    <p:sldId id="274" r:id="rId9"/>
    <p:sldId id="277" r:id="rId10"/>
    <p:sldId id="280" r:id="rId11"/>
    <p:sldId id="266" r:id="rId12"/>
    <p:sldId id="276" r:id="rId13"/>
    <p:sldId id="278" r:id="rId14"/>
    <p:sldId id="279"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62" d="100"/>
          <a:sy n="62" d="100"/>
        </p:scale>
        <p:origin x="24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7.svg"/></Relationships>
</file>

<file path=ppt/diagrams/_rels/data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F2266-8A26-4CF5-A5CF-296163F2BB6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CC0D2A5-C97F-49D0-A185-A91B68E90F2F}">
      <dgm:prSet/>
      <dgm:spPr/>
      <dgm:t>
        <a:bodyPr/>
        <a:lstStyle/>
        <a:p>
          <a:r>
            <a:rPr lang="en-US"/>
            <a:t>Sasaran khalayak atau target audience merupakan elemen penting yang harus diperhatikan karena memengaruhi keseluruhan proses perancangan. </a:t>
          </a:r>
        </a:p>
      </dgm:t>
    </dgm:pt>
    <dgm:pt modelId="{25E423D7-3A2A-4758-9AFA-61C0047A11FE}" type="parTrans" cxnId="{D0AD57A2-B384-4F57-B1B8-701443AFD8EB}">
      <dgm:prSet/>
      <dgm:spPr/>
      <dgm:t>
        <a:bodyPr/>
        <a:lstStyle/>
        <a:p>
          <a:endParaRPr lang="en-US"/>
        </a:p>
      </dgm:t>
    </dgm:pt>
    <dgm:pt modelId="{72D37681-D24E-4089-A87C-DC5FA160D0DD}" type="sibTrans" cxnId="{D0AD57A2-B384-4F57-B1B8-701443AFD8EB}">
      <dgm:prSet/>
      <dgm:spPr/>
      <dgm:t>
        <a:bodyPr/>
        <a:lstStyle/>
        <a:p>
          <a:endParaRPr lang="en-US"/>
        </a:p>
      </dgm:t>
    </dgm:pt>
    <dgm:pt modelId="{6E760340-8B53-4718-8258-FA4B4D36246D}">
      <dgm:prSet/>
      <dgm:spPr/>
      <dgm:t>
        <a:bodyPr/>
        <a:lstStyle/>
        <a:p>
          <a:r>
            <a:rPr lang="en-US"/>
            <a:t>Sasaran khalayak adalah kelompok atau individu yang menjadi penerima pesan dari sebuah karya visual. </a:t>
          </a:r>
        </a:p>
      </dgm:t>
    </dgm:pt>
    <dgm:pt modelId="{A857ED60-257A-498A-96DB-8B0C8510A4EA}" type="parTrans" cxnId="{BAFE96C6-3FD7-4611-A962-C16E241C6D91}">
      <dgm:prSet/>
      <dgm:spPr/>
      <dgm:t>
        <a:bodyPr/>
        <a:lstStyle/>
        <a:p>
          <a:endParaRPr lang="en-US"/>
        </a:p>
      </dgm:t>
    </dgm:pt>
    <dgm:pt modelId="{92C06F62-3B3B-481A-9F11-5E4801C9483E}" type="sibTrans" cxnId="{BAFE96C6-3FD7-4611-A962-C16E241C6D91}">
      <dgm:prSet/>
      <dgm:spPr/>
      <dgm:t>
        <a:bodyPr/>
        <a:lstStyle/>
        <a:p>
          <a:endParaRPr lang="en-US"/>
        </a:p>
      </dgm:t>
    </dgm:pt>
    <dgm:pt modelId="{2ADB341E-362F-4021-BFDD-52445436AE5D}">
      <dgm:prSet/>
      <dgm:spPr/>
      <dgm:t>
        <a:bodyPr/>
        <a:lstStyle/>
        <a:p>
          <a:r>
            <a:rPr lang="en-US"/>
            <a:t>Memahami sasaran khalayak membantu desainer untuk menyampaikan pesan dengan lebih efektif dan tepat guna.</a:t>
          </a:r>
        </a:p>
      </dgm:t>
    </dgm:pt>
    <dgm:pt modelId="{AC286EFC-620B-46A6-88FC-68260EECDAD7}" type="parTrans" cxnId="{C7D65580-DCCC-4116-ACA5-C36EECB9D0F3}">
      <dgm:prSet/>
      <dgm:spPr/>
      <dgm:t>
        <a:bodyPr/>
        <a:lstStyle/>
        <a:p>
          <a:endParaRPr lang="en-US"/>
        </a:p>
      </dgm:t>
    </dgm:pt>
    <dgm:pt modelId="{4BB7A3A2-44E5-4D8B-976A-CA873C234716}" type="sibTrans" cxnId="{C7D65580-DCCC-4116-ACA5-C36EECB9D0F3}">
      <dgm:prSet/>
      <dgm:spPr/>
      <dgm:t>
        <a:bodyPr/>
        <a:lstStyle/>
        <a:p>
          <a:endParaRPr lang="en-US"/>
        </a:p>
      </dgm:t>
    </dgm:pt>
    <dgm:pt modelId="{809AC21F-C4EE-4FF5-990E-8913EFB75241}" type="pres">
      <dgm:prSet presAssocID="{777F2266-8A26-4CF5-A5CF-296163F2BB61}" presName="vert0" presStyleCnt="0">
        <dgm:presLayoutVars>
          <dgm:dir/>
          <dgm:animOne val="branch"/>
          <dgm:animLvl val="lvl"/>
        </dgm:presLayoutVars>
      </dgm:prSet>
      <dgm:spPr/>
    </dgm:pt>
    <dgm:pt modelId="{5E295293-48C8-42E9-8755-C6E7431EC549}" type="pres">
      <dgm:prSet presAssocID="{ECC0D2A5-C97F-49D0-A185-A91B68E90F2F}" presName="thickLine" presStyleLbl="alignNode1" presStyleIdx="0" presStyleCnt="3"/>
      <dgm:spPr/>
    </dgm:pt>
    <dgm:pt modelId="{FFB8390C-E505-4E31-8429-23D7113AC432}" type="pres">
      <dgm:prSet presAssocID="{ECC0D2A5-C97F-49D0-A185-A91B68E90F2F}" presName="horz1" presStyleCnt="0"/>
      <dgm:spPr/>
    </dgm:pt>
    <dgm:pt modelId="{9CFCF6F8-B067-4AF3-AC93-837251B38D51}" type="pres">
      <dgm:prSet presAssocID="{ECC0D2A5-C97F-49D0-A185-A91B68E90F2F}" presName="tx1" presStyleLbl="revTx" presStyleIdx="0" presStyleCnt="3"/>
      <dgm:spPr/>
    </dgm:pt>
    <dgm:pt modelId="{814D8FCC-A503-48A4-8AF0-5EEF95A7CB3A}" type="pres">
      <dgm:prSet presAssocID="{ECC0D2A5-C97F-49D0-A185-A91B68E90F2F}" presName="vert1" presStyleCnt="0"/>
      <dgm:spPr/>
    </dgm:pt>
    <dgm:pt modelId="{E6DDB502-6430-4656-99B1-332789624563}" type="pres">
      <dgm:prSet presAssocID="{6E760340-8B53-4718-8258-FA4B4D36246D}" presName="thickLine" presStyleLbl="alignNode1" presStyleIdx="1" presStyleCnt="3"/>
      <dgm:spPr/>
    </dgm:pt>
    <dgm:pt modelId="{F6A0F025-C4CF-47A1-A28B-5C1898F8D355}" type="pres">
      <dgm:prSet presAssocID="{6E760340-8B53-4718-8258-FA4B4D36246D}" presName="horz1" presStyleCnt="0"/>
      <dgm:spPr/>
    </dgm:pt>
    <dgm:pt modelId="{ED33E155-0A31-4FD3-923F-92844124A82A}" type="pres">
      <dgm:prSet presAssocID="{6E760340-8B53-4718-8258-FA4B4D36246D}" presName="tx1" presStyleLbl="revTx" presStyleIdx="1" presStyleCnt="3"/>
      <dgm:spPr/>
    </dgm:pt>
    <dgm:pt modelId="{16C52A41-A28E-4FE0-97E3-A998BE639F8C}" type="pres">
      <dgm:prSet presAssocID="{6E760340-8B53-4718-8258-FA4B4D36246D}" presName="vert1" presStyleCnt="0"/>
      <dgm:spPr/>
    </dgm:pt>
    <dgm:pt modelId="{8D768B5A-B01D-4B23-A80A-E54ADE3BE494}" type="pres">
      <dgm:prSet presAssocID="{2ADB341E-362F-4021-BFDD-52445436AE5D}" presName="thickLine" presStyleLbl="alignNode1" presStyleIdx="2" presStyleCnt="3"/>
      <dgm:spPr/>
    </dgm:pt>
    <dgm:pt modelId="{181E4668-8821-4FE7-B08A-BC46E00DD8FB}" type="pres">
      <dgm:prSet presAssocID="{2ADB341E-362F-4021-BFDD-52445436AE5D}" presName="horz1" presStyleCnt="0"/>
      <dgm:spPr/>
    </dgm:pt>
    <dgm:pt modelId="{53D4ACF4-4955-47E8-93C6-0D3FDB7229C5}" type="pres">
      <dgm:prSet presAssocID="{2ADB341E-362F-4021-BFDD-52445436AE5D}" presName="tx1" presStyleLbl="revTx" presStyleIdx="2" presStyleCnt="3"/>
      <dgm:spPr/>
    </dgm:pt>
    <dgm:pt modelId="{9236398D-6D51-4652-8E30-F3D7DD62A601}" type="pres">
      <dgm:prSet presAssocID="{2ADB341E-362F-4021-BFDD-52445436AE5D}" presName="vert1" presStyleCnt="0"/>
      <dgm:spPr/>
    </dgm:pt>
  </dgm:ptLst>
  <dgm:cxnLst>
    <dgm:cxn modelId="{9B42C414-4136-4759-AA4F-F029F421EF3B}" type="presOf" srcId="{ECC0D2A5-C97F-49D0-A185-A91B68E90F2F}" destId="{9CFCF6F8-B067-4AF3-AC93-837251B38D51}" srcOrd="0" destOrd="0" presId="urn:microsoft.com/office/officeart/2008/layout/LinedList"/>
    <dgm:cxn modelId="{C7250834-A075-4AA2-A66C-C783DD35ECEC}" type="presOf" srcId="{777F2266-8A26-4CF5-A5CF-296163F2BB61}" destId="{809AC21F-C4EE-4FF5-990E-8913EFB75241}" srcOrd="0" destOrd="0" presId="urn:microsoft.com/office/officeart/2008/layout/LinedList"/>
    <dgm:cxn modelId="{B3F48249-9C1F-44FC-BBDD-CC9F161F8FAE}" type="presOf" srcId="{6E760340-8B53-4718-8258-FA4B4D36246D}" destId="{ED33E155-0A31-4FD3-923F-92844124A82A}" srcOrd="0" destOrd="0" presId="urn:microsoft.com/office/officeart/2008/layout/LinedList"/>
    <dgm:cxn modelId="{C7D65580-DCCC-4116-ACA5-C36EECB9D0F3}" srcId="{777F2266-8A26-4CF5-A5CF-296163F2BB61}" destId="{2ADB341E-362F-4021-BFDD-52445436AE5D}" srcOrd="2" destOrd="0" parTransId="{AC286EFC-620B-46A6-88FC-68260EECDAD7}" sibTransId="{4BB7A3A2-44E5-4D8B-976A-CA873C234716}"/>
    <dgm:cxn modelId="{D0AD57A2-B384-4F57-B1B8-701443AFD8EB}" srcId="{777F2266-8A26-4CF5-A5CF-296163F2BB61}" destId="{ECC0D2A5-C97F-49D0-A185-A91B68E90F2F}" srcOrd="0" destOrd="0" parTransId="{25E423D7-3A2A-4758-9AFA-61C0047A11FE}" sibTransId="{72D37681-D24E-4089-A87C-DC5FA160D0DD}"/>
    <dgm:cxn modelId="{BAFE96C6-3FD7-4611-A962-C16E241C6D91}" srcId="{777F2266-8A26-4CF5-A5CF-296163F2BB61}" destId="{6E760340-8B53-4718-8258-FA4B4D36246D}" srcOrd="1" destOrd="0" parTransId="{A857ED60-257A-498A-96DB-8B0C8510A4EA}" sibTransId="{92C06F62-3B3B-481A-9F11-5E4801C9483E}"/>
    <dgm:cxn modelId="{2F6381E8-543C-4572-BDE7-4EC56EFA6257}" type="presOf" srcId="{2ADB341E-362F-4021-BFDD-52445436AE5D}" destId="{53D4ACF4-4955-47E8-93C6-0D3FDB7229C5}" srcOrd="0" destOrd="0" presId="urn:microsoft.com/office/officeart/2008/layout/LinedList"/>
    <dgm:cxn modelId="{3FFC9CDF-90B8-4A47-BAB9-D4C72313363D}" type="presParOf" srcId="{809AC21F-C4EE-4FF5-990E-8913EFB75241}" destId="{5E295293-48C8-42E9-8755-C6E7431EC549}" srcOrd="0" destOrd="0" presId="urn:microsoft.com/office/officeart/2008/layout/LinedList"/>
    <dgm:cxn modelId="{4E60E0D0-8113-44E9-8000-7A1F5942C097}" type="presParOf" srcId="{809AC21F-C4EE-4FF5-990E-8913EFB75241}" destId="{FFB8390C-E505-4E31-8429-23D7113AC432}" srcOrd="1" destOrd="0" presId="urn:microsoft.com/office/officeart/2008/layout/LinedList"/>
    <dgm:cxn modelId="{114FA859-2C8D-49A4-9A8B-92CDF408C834}" type="presParOf" srcId="{FFB8390C-E505-4E31-8429-23D7113AC432}" destId="{9CFCF6F8-B067-4AF3-AC93-837251B38D51}" srcOrd="0" destOrd="0" presId="urn:microsoft.com/office/officeart/2008/layout/LinedList"/>
    <dgm:cxn modelId="{7FD59134-5CDE-4EAB-BB06-53248704D30F}" type="presParOf" srcId="{FFB8390C-E505-4E31-8429-23D7113AC432}" destId="{814D8FCC-A503-48A4-8AF0-5EEF95A7CB3A}" srcOrd="1" destOrd="0" presId="urn:microsoft.com/office/officeart/2008/layout/LinedList"/>
    <dgm:cxn modelId="{3513756E-D9B3-44DC-9B76-CE832A571EB0}" type="presParOf" srcId="{809AC21F-C4EE-4FF5-990E-8913EFB75241}" destId="{E6DDB502-6430-4656-99B1-332789624563}" srcOrd="2" destOrd="0" presId="urn:microsoft.com/office/officeart/2008/layout/LinedList"/>
    <dgm:cxn modelId="{F8D6B95C-6A4A-4ED4-AC7C-8DA339E71FDA}" type="presParOf" srcId="{809AC21F-C4EE-4FF5-990E-8913EFB75241}" destId="{F6A0F025-C4CF-47A1-A28B-5C1898F8D355}" srcOrd="3" destOrd="0" presId="urn:microsoft.com/office/officeart/2008/layout/LinedList"/>
    <dgm:cxn modelId="{930ADA66-42B7-4B09-9DAC-9D8A87004830}" type="presParOf" srcId="{F6A0F025-C4CF-47A1-A28B-5C1898F8D355}" destId="{ED33E155-0A31-4FD3-923F-92844124A82A}" srcOrd="0" destOrd="0" presId="urn:microsoft.com/office/officeart/2008/layout/LinedList"/>
    <dgm:cxn modelId="{40C3C315-8C14-4878-919A-6244AC16DA72}" type="presParOf" srcId="{F6A0F025-C4CF-47A1-A28B-5C1898F8D355}" destId="{16C52A41-A28E-4FE0-97E3-A998BE639F8C}" srcOrd="1" destOrd="0" presId="urn:microsoft.com/office/officeart/2008/layout/LinedList"/>
    <dgm:cxn modelId="{6F45BA25-83DA-4244-9E50-5BE2954FB87C}" type="presParOf" srcId="{809AC21F-C4EE-4FF5-990E-8913EFB75241}" destId="{8D768B5A-B01D-4B23-A80A-E54ADE3BE494}" srcOrd="4" destOrd="0" presId="urn:microsoft.com/office/officeart/2008/layout/LinedList"/>
    <dgm:cxn modelId="{8D6877E8-A05D-4C4D-A284-B7AA72148107}" type="presParOf" srcId="{809AC21F-C4EE-4FF5-990E-8913EFB75241}" destId="{181E4668-8821-4FE7-B08A-BC46E00DD8FB}" srcOrd="5" destOrd="0" presId="urn:microsoft.com/office/officeart/2008/layout/LinedList"/>
    <dgm:cxn modelId="{334EC2B8-8E2A-41D8-89C3-0AE876A7C5F8}" type="presParOf" srcId="{181E4668-8821-4FE7-B08A-BC46E00DD8FB}" destId="{53D4ACF4-4955-47E8-93C6-0D3FDB7229C5}" srcOrd="0" destOrd="0" presId="urn:microsoft.com/office/officeart/2008/layout/LinedList"/>
    <dgm:cxn modelId="{ABA91478-89C9-4874-A0F5-850D2C5E58FC}" type="presParOf" srcId="{181E4668-8821-4FE7-B08A-BC46E00DD8FB}" destId="{9236398D-6D51-4652-8E30-F3D7DD62A6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9D95D5-809C-450A-8C4D-6D3D5C1FA1CB}"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69C221A-E6E1-4B86-B192-922603B7C2AF}">
      <dgm:prSet/>
      <dgm:spPr/>
      <dgm:t>
        <a:bodyPr/>
        <a:lstStyle/>
        <a:p>
          <a:r>
            <a:rPr lang="en-US" b="1"/>
            <a:t>Exploratory Sketching</a:t>
          </a:r>
          <a:r>
            <a:rPr lang="en-US"/>
            <a:t>: Membuat berbagai sketsa atau draf untuk mengeksplorasi ide visual dan konsep yang potensial.</a:t>
          </a:r>
        </a:p>
      </dgm:t>
    </dgm:pt>
    <dgm:pt modelId="{3A5DC2BF-50E5-4985-AAE0-9E9272179F9F}" type="parTrans" cxnId="{1164E78E-75F4-45FC-BD5F-C98D2C45E100}">
      <dgm:prSet/>
      <dgm:spPr/>
      <dgm:t>
        <a:bodyPr/>
        <a:lstStyle/>
        <a:p>
          <a:endParaRPr lang="en-US"/>
        </a:p>
      </dgm:t>
    </dgm:pt>
    <dgm:pt modelId="{23B79951-6815-4DB5-8B73-BD6C3AEA2591}" type="sibTrans" cxnId="{1164E78E-75F4-45FC-BD5F-C98D2C45E100}">
      <dgm:prSet/>
      <dgm:spPr/>
      <dgm:t>
        <a:bodyPr/>
        <a:lstStyle/>
        <a:p>
          <a:endParaRPr lang="en-US"/>
        </a:p>
      </dgm:t>
    </dgm:pt>
    <dgm:pt modelId="{61B93798-CC65-4B79-BF26-45EE0AD66CE2}">
      <dgm:prSet/>
      <dgm:spPr/>
      <dgm:t>
        <a:bodyPr/>
        <a:lstStyle/>
        <a:p>
          <a:r>
            <a:rPr lang="en-US" b="1"/>
            <a:t>Iterative Design</a:t>
          </a:r>
          <a:r>
            <a:rPr lang="en-US"/>
            <a:t>: Melakukan serangkaian revisi pada desain berdasarkan umpan balik dari pengguna atau peneliti.</a:t>
          </a:r>
        </a:p>
      </dgm:t>
    </dgm:pt>
    <dgm:pt modelId="{E65BBE28-FCC8-48C2-9EFC-FABDC071FA65}" type="parTrans" cxnId="{F3EC633E-7258-425D-9F3C-C90328D00D06}">
      <dgm:prSet/>
      <dgm:spPr/>
      <dgm:t>
        <a:bodyPr/>
        <a:lstStyle/>
        <a:p>
          <a:endParaRPr lang="en-US"/>
        </a:p>
      </dgm:t>
    </dgm:pt>
    <dgm:pt modelId="{48319D77-AAF1-4FA8-92CF-4D14793A9AF1}" type="sibTrans" cxnId="{F3EC633E-7258-425D-9F3C-C90328D00D06}">
      <dgm:prSet/>
      <dgm:spPr/>
      <dgm:t>
        <a:bodyPr/>
        <a:lstStyle/>
        <a:p>
          <a:endParaRPr lang="en-US"/>
        </a:p>
      </dgm:t>
    </dgm:pt>
    <dgm:pt modelId="{9D9C59E6-6725-474E-8DBF-5BD976305547}" type="pres">
      <dgm:prSet presAssocID="{D09D95D5-809C-450A-8C4D-6D3D5C1FA1CB}" presName="root" presStyleCnt="0">
        <dgm:presLayoutVars>
          <dgm:dir/>
          <dgm:resizeHandles val="exact"/>
        </dgm:presLayoutVars>
      </dgm:prSet>
      <dgm:spPr/>
    </dgm:pt>
    <dgm:pt modelId="{D78801AF-ECAE-47E2-804D-A628185E0D38}" type="pres">
      <dgm:prSet presAssocID="{D09D95D5-809C-450A-8C4D-6D3D5C1FA1CB}" presName="container" presStyleCnt="0">
        <dgm:presLayoutVars>
          <dgm:dir/>
          <dgm:resizeHandles val="exact"/>
        </dgm:presLayoutVars>
      </dgm:prSet>
      <dgm:spPr/>
    </dgm:pt>
    <dgm:pt modelId="{59CF30E5-2933-4CB1-B954-C4CE59FBE40E}" type="pres">
      <dgm:prSet presAssocID="{A69C221A-E6E1-4B86-B192-922603B7C2AF}" presName="compNode" presStyleCnt="0"/>
      <dgm:spPr/>
    </dgm:pt>
    <dgm:pt modelId="{967D5320-B276-426E-AB5E-F2CCA7C8656D}" type="pres">
      <dgm:prSet presAssocID="{A69C221A-E6E1-4B86-B192-922603B7C2AF}" presName="iconBgRect" presStyleLbl="bgShp" presStyleIdx="0" presStyleCnt="2"/>
      <dgm:spPr/>
    </dgm:pt>
    <dgm:pt modelId="{08AA52AE-E9BE-4AB7-8459-6F84272AFF0A}" type="pres">
      <dgm:prSet presAssocID="{A69C221A-E6E1-4B86-B192-922603B7C2A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FE9DE2C-5A66-42AC-B5A3-C99C31483DFF}" type="pres">
      <dgm:prSet presAssocID="{A69C221A-E6E1-4B86-B192-922603B7C2AF}" presName="spaceRect" presStyleCnt="0"/>
      <dgm:spPr/>
    </dgm:pt>
    <dgm:pt modelId="{468253B5-5FBA-44B6-8ACB-3B3AF7B87887}" type="pres">
      <dgm:prSet presAssocID="{A69C221A-E6E1-4B86-B192-922603B7C2AF}" presName="textRect" presStyleLbl="revTx" presStyleIdx="0" presStyleCnt="2">
        <dgm:presLayoutVars>
          <dgm:chMax val="1"/>
          <dgm:chPref val="1"/>
        </dgm:presLayoutVars>
      </dgm:prSet>
      <dgm:spPr/>
    </dgm:pt>
    <dgm:pt modelId="{F58442ED-4D52-40D2-ABC5-4649D7CE7A6E}" type="pres">
      <dgm:prSet presAssocID="{23B79951-6815-4DB5-8B73-BD6C3AEA2591}" presName="sibTrans" presStyleLbl="sibTrans2D1" presStyleIdx="0" presStyleCnt="0"/>
      <dgm:spPr/>
    </dgm:pt>
    <dgm:pt modelId="{72C11ECB-29E5-4577-A333-074EFB44C74F}" type="pres">
      <dgm:prSet presAssocID="{61B93798-CC65-4B79-BF26-45EE0AD66CE2}" presName="compNode" presStyleCnt="0"/>
      <dgm:spPr/>
    </dgm:pt>
    <dgm:pt modelId="{F8283652-9952-499D-ABDD-59AC9E9DAD76}" type="pres">
      <dgm:prSet presAssocID="{61B93798-CC65-4B79-BF26-45EE0AD66CE2}" presName="iconBgRect" presStyleLbl="bgShp" presStyleIdx="1" presStyleCnt="2"/>
      <dgm:spPr/>
    </dgm:pt>
    <dgm:pt modelId="{A276994E-73BC-485E-B092-49AF9AD81F38}" type="pres">
      <dgm:prSet presAssocID="{61B93798-CC65-4B79-BF26-45EE0AD66CE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1975C19-2EA2-4DCC-A02D-B3F99BF79DCA}" type="pres">
      <dgm:prSet presAssocID="{61B93798-CC65-4B79-BF26-45EE0AD66CE2}" presName="spaceRect" presStyleCnt="0"/>
      <dgm:spPr/>
    </dgm:pt>
    <dgm:pt modelId="{33C37784-9A0D-4C1D-92AC-01B615D62F9C}" type="pres">
      <dgm:prSet presAssocID="{61B93798-CC65-4B79-BF26-45EE0AD66CE2}" presName="textRect" presStyleLbl="revTx" presStyleIdx="1" presStyleCnt="2">
        <dgm:presLayoutVars>
          <dgm:chMax val="1"/>
          <dgm:chPref val="1"/>
        </dgm:presLayoutVars>
      </dgm:prSet>
      <dgm:spPr/>
    </dgm:pt>
  </dgm:ptLst>
  <dgm:cxnLst>
    <dgm:cxn modelId="{DCC65418-8620-40BF-95B9-DA6E26C08ED2}" type="presOf" srcId="{A69C221A-E6E1-4B86-B192-922603B7C2AF}" destId="{468253B5-5FBA-44B6-8ACB-3B3AF7B87887}" srcOrd="0" destOrd="0" presId="urn:microsoft.com/office/officeart/2018/2/layout/IconCircleList"/>
    <dgm:cxn modelId="{F3EC633E-7258-425D-9F3C-C90328D00D06}" srcId="{D09D95D5-809C-450A-8C4D-6D3D5C1FA1CB}" destId="{61B93798-CC65-4B79-BF26-45EE0AD66CE2}" srcOrd="1" destOrd="0" parTransId="{E65BBE28-FCC8-48C2-9EFC-FABDC071FA65}" sibTransId="{48319D77-AAF1-4FA8-92CF-4D14793A9AF1}"/>
    <dgm:cxn modelId="{09C63984-CBC4-44D5-8A24-315F2E3CE7E9}" type="presOf" srcId="{23B79951-6815-4DB5-8B73-BD6C3AEA2591}" destId="{F58442ED-4D52-40D2-ABC5-4649D7CE7A6E}" srcOrd="0" destOrd="0" presId="urn:microsoft.com/office/officeart/2018/2/layout/IconCircleList"/>
    <dgm:cxn modelId="{1164E78E-75F4-45FC-BD5F-C98D2C45E100}" srcId="{D09D95D5-809C-450A-8C4D-6D3D5C1FA1CB}" destId="{A69C221A-E6E1-4B86-B192-922603B7C2AF}" srcOrd="0" destOrd="0" parTransId="{3A5DC2BF-50E5-4985-AAE0-9E9272179F9F}" sibTransId="{23B79951-6815-4DB5-8B73-BD6C3AEA2591}"/>
    <dgm:cxn modelId="{219FFCB6-7DB9-45C3-AE4E-491F67DEC3E3}" type="presOf" srcId="{61B93798-CC65-4B79-BF26-45EE0AD66CE2}" destId="{33C37784-9A0D-4C1D-92AC-01B615D62F9C}" srcOrd="0" destOrd="0" presId="urn:microsoft.com/office/officeart/2018/2/layout/IconCircleList"/>
    <dgm:cxn modelId="{CCFFA2FA-25FE-47E7-A9D6-6009F83C6C7D}" type="presOf" srcId="{D09D95D5-809C-450A-8C4D-6D3D5C1FA1CB}" destId="{9D9C59E6-6725-474E-8DBF-5BD976305547}" srcOrd="0" destOrd="0" presId="urn:microsoft.com/office/officeart/2018/2/layout/IconCircleList"/>
    <dgm:cxn modelId="{AA8F5936-2ECD-4754-8F32-CE1BDCA84746}" type="presParOf" srcId="{9D9C59E6-6725-474E-8DBF-5BD976305547}" destId="{D78801AF-ECAE-47E2-804D-A628185E0D38}" srcOrd="0" destOrd="0" presId="urn:microsoft.com/office/officeart/2018/2/layout/IconCircleList"/>
    <dgm:cxn modelId="{91C1B1D1-8B69-4125-B307-AA003B805F68}" type="presParOf" srcId="{D78801AF-ECAE-47E2-804D-A628185E0D38}" destId="{59CF30E5-2933-4CB1-B954-C4CE59FBE40E}" srcOrd="0" destOrd="0" presId="urn:microsoft.com/office/officeart/2018/2/layout/IconCircleList"/>
    <dgm:cxn modelId="{F8E2AF83-E3DB-4E13-B848-7A098DC9251F}" type="presParOf" srcId="{59CF30E5-2933-4CB1-B954-C4CE59FBE40E}" destId="{967D5320-B276-426E-AB5E-F2CCA7C8656D}" srcOrd="0" destOrd="0" presId="urn:microsoft.com/office/officeart/2018/2/layout/IconCircleList"/>
    <dgm:cxn modelId="{4C73CE2E-D7AC-4D00-93BE-3AEBCEBC555E}" type="presParOf" srcId="{59CF30E5-2933-4CB1-B954-C4CE59FBE40E}" destId="{08AA52AE-E9BE-4AB7-8459-6F84272AFF0A}" srcOrd="1" destOrd="0" presId="urn:microsoft.com/office/officeart/2018/2/layout/IconCircleList"/>
    <dgm:cxn modelId="{D8E82C69-75A4-4D4E-90AB-66AD8E730C47}" type="presParOf" srcId="{59CF30E5-2933-4CB1-B954-C4CE59FBE40E}" destId="{3FE9DE2C-5A66-42AC-B5A3-C99C31483DFF}" srcOrd="2" destOrd="0" presId="urn:microsoft.com/office/officeart/2018/2/layout/IconCircleList"/>
    <dgm:cxn modelId="{624A073B-EEDE-4117-A7DB-D875F98FB3E7}" type="presParOf" srcId="{59CF30E5-2933-4CB1-B954-C4CE59FBE40E}" destId="{468253B5-5FBA-44B6-8ACB-3B3AF7B87887}" srcOrd="3" destOrd="0" presId="urn:microsoft.com/office/officeart/2018/2/layout/IconCircleList"/>
    <dgm:cxn modelId="{65A2DE10-8E9E-4C31-93DA-235AF5622B1A}" type="presParOf" srcId="{D78801AF-ECAE-47E2-804D-A628185E0D38}" destId="{F58442ED-4D52-40D2-ABC5-4649D7CE7A6E}" srcOrd="1" destOrd="0" presId="urn:microsoft.com/office/officeart/2018/2/layout/IconCircleList"/>
    <dgm:cxn modelId="{8DB4BEF1-F042-43B5-B11A-B190DC09ED15}" type="presParOf" srcId="{D78801AF-ECAE-47E2-804D-A628185E0D38}" destId="{72C11ECB-29E5-4577-A333-074EFB44C74F}" srcOrd="2" destOrd="0" presId="urn:microsoft.com/office/officeart/2018/2/layout/IconCircleList"/>
    <dgm:cxn modelId="{88B76CEE-DBEE-4D93-ADE1-9926FACC7C71}" type="presParOf" srcId="{72C11ECB-29E5-4577-A333-074EFB44C74F}" destId="{F8283652-9952-499D-ABDD-59AC9E9DAD76}" srcOrd="0" destOrd="0" presId="urn:microsoft.com/office/officeart/2018/2/layout/IconCircleList"/>
    <dgm:cxn modelId="{CF19D321-BB39-47B8-A0F7-88938D54C58C}" type="presParOf" srcId="{72C11ECB-29E5-4577-A333-074EFB44C74F}" destId="{A276994E-73BC-485E-B092-49AF9AD81F38}" srcOrd="1" destOrd="0" presId="urn:microsoft.com/office/officeart/2018/2/layout/IconCircleList"/>
    <dgm:cxn modelId="{254A112B-B26D-453E-BB8A-F96B1694FF08}" type="presParOf" srcId="{72C11ECB-29E5-4577-A333-074EFB44C74F}" destId="{01975C19-2EA2-4DCC-A02D-B3F99BF79DCA}" srcOrd="2" destOrd="0" presId="urn:microsoft.com/office/officeart/2018/2/layout/IconCircleList"/>
    <dgm:cxn modelId="{9D88CC5D-5D15-4EBD-A971-BA710CC18AF0}" type="presParOf" srcId="{72C11ECB-29E5-4577-A333-074EFB44C74F}" destId="{33C37784-9A0D-4C1D-92AC-01B615D62F9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2C83C-63F4-4252-BA04-E1BB8F95BD2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1708901-88F8-444C-86EA-59C91D991604}">
      <dgm:prSet/>
      <dgm:spPr/>
      <dgm:t>
        <a:bodyPr/>
        <a:lstStyle/>
        <a:p>
          <a:r>
            <a:rPr lang="en-US"/>
            <a:t>Demografi: Informasi dasar seperti usia, jenis kelamin, pendidikan, pekerjaan, dan pendapatan. Hal ini membantu menentukan gaya visual, bahasa, dan konten yang sesuai.</a:t>
          </a:r>
        </a:p>
      </dgm:t>
    </dgm:pt>
    <dgm:pt modelId="{BFD1AF14-EE52-40E6-BBE9-EBD85408432D}" type="parTrans" cxnId="{F1968C3D-8EA6-4D1F-AC41-4C925A59B93C}">
      <dgm:prSet/>
      <dgm:spPr/>
      <dgm:t>
        <a:bodyPr/>
        <a:lstStyle/>
        <a:p>
          <a:endParaRPr lang="en-US"/>
        </a:p>
      </dgm:t>
    </dgm:pt>
    <dgm:pt modelId="{87EABF44-D7FF-4A07-AC6F-EC27EE18B874}" type="sibTrans" cxnId="{F1968C3D-8EA6-4D1F-AC41-4C925A59B93C}">
      <dgm:prSet/>
      <dgm:spPr/>
      <dgm:t>
        <a:bodyPr/>
        <a:lstStyle/>
        <a:p>
          <a:endParaRPr lang="en-US"/>
        </a:p>
      </dgm:t>
    </dgm:pt>
    <dgm:pt modelId="{A83F15E7-1037-4956-A0F2-61D7414C5C64}">
      <dgm:prSet/>
      <dgm:spPr/>
      <dgm:t>
        <a:bodyPr/>
        <a:lstStyle/>
        <a:p>
          <a:r>
            <a:rPr lang="en-US"/>
            <a:t>Psikografis: Menggambarkan sikap, minat, gaya hidup, dan nilai-nilai yang dianut oleh target audience. Misalnya, apakah mereka lebih menyukai gaya desain minimalis atau penuh warna, konten informatif atau hiburan.</a:t>
          </a:r>
        </a:p>
      </dgm:t>
    </dgm:pt>
    <dgm:pt modelId="{C0FDDA3E-D4E8-4C4B-AD8D-51426C852D08}" type="parTrans" cxnId="{BF4780B8-0D23-4564-917D-5C54C32F7515}">
      <dgm:prSet/>
      <dgm:spPr/>
      <dgm:t>
        <a:bodyPr/>
        <a:lstStyle/>
        <a:p>
          <a:endParaRPr lang="en-US"/>
        </a:p>
      </dgm:t>
    </dgm:pt>
    <dgm:pt modelId="{FE7B8973-B12D-46E0-AB75-50FA50D7BC42}" type="sibTrans" cxnId="{BF4780B8-0D23-4564-917D-5C54C32F7515}">
      <dgm:prSet/>
      <dgm:spPr/>
      <dgm:t>
        <a:bodyPr/>
        <a:lstStyle/>
        <a:p>
          <a:endParaRPr lang="en-US"/>
        </a:p>
      </dgm:t>
    </dgm:pt>
    <dgm:pt modelId="{E1A6122B-680C-4A07-810B-E2424482A582}">
      <dgm:prSet/>
      <dgm:spPr/>
      <dgm:t>
        <a:bodyPr/>
        <a:lstStyle/>
        <a:p>
          <a:r>
            <a:rPr lang="en-US"/>
            <a:t>Perilaku: Bagaimana kebiasaan dan pola perilaku sasaran khalayak memengaruhi interaksi mereka dengan media atau desain visual. Contohnya, bagaimana mereka mengonsumsi media digital, apakah mereka lebih sering menggunakan smartphone atau komputer.</a:t>
          </a:r>
        </a:p>
      </dgm:t>
    </dgm:pt>
    <dgm:pt modelId="{68A47624-29A9-4D1E-B46D-0061E24620ED}" type="parTrans" cxnId="{616FCD17-D5E4-48B2-9988-A34DF67300FA}">
      <dgm:prSet/>
      <dgm:spPr/>
      <dgm:t>
        <a:bodyPr/>
        <a:lstStyle/>
        <a:p>
          <a:endParaRPr lang="en-US"/>
        </a:p>
      </dgm:t>
    </dgm:pt>
    <dgm:pt modelId="{4326556D-EEC9-4EEF-AF4A-AC5AEACDA868}" type="sibTrans" cxnId="{616FCD17-D5E4-48B2-9988-A34DF67300FA}">
      <dgm:prSet/>
      <dgm:spPr/>
      <dgm:t>
        <a:bodyPr/>
        <a:lstStyle/>
        <a:p>
          <a:endParaRPr lang="en-US"/>
        </a:p>
      </dgm:t>
    </dgm:pt>
    <dgm:pt modelId="{C698D0CC-B0B1-4C31-8332-ED4DD13AA6CA}" type="pres">
      <dgm:prSet presAssocID="{0F22C83C-63F4-4252-BA04-E1BB8F95BD2A}" presName="linear" presStyleCnt="0">
        <dgm:presLayoutVars>
          <dgm:animLvl val="lvl"/>
          <dgm:resizeHandles val="exact"/>
        </dgm:presLayoutVars>
      </dgm:prSet>
      <dgm:spPr/>
    </dgm:pt>
    <dgm:pt modelId="{E1A47A80-3BA2-4722-A19F-6EF6F51DCD50}" type="pres">
      <dgm:prSet presAssocID="{F1708901-88F8-444C-86EA-59C91D991604}" presName="parentText" presStyleLbl="node1" presStyleIdx="0" presStyleCnt="3">
        <dgm:presLayoutVars>
          <dgm:chMax val="0"/>
          <dgm:bulletEnabled val="1"/>
        </dgm:presLayoutVars>
      </dgm:prSet>
      <dgm:spPr/>
    </dgm:pt>
    <dgm:pt modelId="{7E09B5C8-6F25-48B2-845A-0AA9445E88E8}" type="pres">
      <dgm:prSet presAssocID="{87EABF44-D7FF-4A07-AC6F-EC27EE18B874}" presName="spacer" presStyleCnt="0"/>
      <dgm:spPr/>
    </dgm:pt>
    <dgm:pt modelId="{FA5FE474-9AE7-4329-BD76-C8D1DE5C35FF}" type="pres">
      <dgm:prSet presAssocID="{A83F15E7-1037-4956-A0F2-61D7414C5C64}" presName="parentText" presStyleLbl="node1" presStyleIdx="1" presStyleCnt="3">
        <dgm:presLayoutVars>
          <dgm:chMax val="0"/>
          <dgm:bulletEnabled val="1"/>
        </dgm:presLayoutVars>
      </dgm:prSet>
      <dgm:spPr/>
    </dgm:pt>
    <dgm:pt modelId="{71A2F394-944D-425E-B660-DCAC61586333}" type="pres">
      <dgm:prSet presAssocID="{FE7B8973-B12D-46E0-AB75-50FA50D7BC42}" presName="spacer" presStyleCnt="0"/>
      <dgm:spPr/>
    </dgm:pt>
    <dgm:pt modelId="{E3242D86-B9A9-447A-ABE5-200C11825929}" type="pres">
      <dgm:prSet presAssocID="{E1A6122B-680C-4A07-810B-E2424482A582}" presName="parentText" presStyleLbl="node1" presStyleIdx="2" presStyleCnt="3">
        <dgm:presLayoutVars>
          <dgm:chMax val="0"/>
          <dgm:bulletEnabled val="1"/>
        </dgm:presLayoutVars>
      </dgm:prSet>
      <dgm:spPr/>
    </dgm:pt>
  </dgm:ptLst>
  <dgm:cxnLst>
    <dgm:cxn modelId="{616FCD17-D5E4-48B2-9988-A34DF67300FA}" srcId="{0F22C83C-63F4-4252-BA04-E1BB8F95BD2A}" destId="{E1A6122B-680C-4A07-810B-E2424482A582}" srcOrd="2" destOrd="0" parTransId="{68A47624-29A9-4D1E-B46D-0061E24620ED}" sibTransId="{4326556D-EEC9-4EEF-AF4A-AC5AEACDA868}"/>
    <dgm:cxn modelId="{ED30A036-3F5C-4F5B-B366-1D0C53E9FD3C}" type="presOf" srcId="{A83F15E7-1037-4956-A0F2-61D7414C5C64}" destId="{FA5FE474-9AE7-4329-BD76-C8D1DE5C35FF}" srcOrd="0" destOrd="0" presId="urn:microsoft.com/office/officeart/2005/8/layout/vList2"/>
    <dgm:cxn modelId="{F1968C3D-8EA6-4D1F-AC41-4C925A59B93C}" srcId="{0F22C83C-63F4-4252-BA04-E1BB8F95BD2A}" destId="{F1708901-88F8-444C-86EA-59C91D991604}" srcOrd="0" destOrd="0" parTransId="{BFD1AF14-EE52-40E6-BBE9-EBD85408432D}" sibTransId="{87EABF44-D7FF-4A07-AC6F-EC27EE18B874}"/>
    <dgm:cxn modelId="{19F8C07C-706E-41C3-9ACA-6F1F6AC39829}" type="presOf" srcId="{F1708901-88F8-444C-86EA-59C91D991604}" destId="{E1A47A80-3BA2-4722-A19F-6EF6F51DCD50}" srcOrd="0" destOrd="0" presId="urn:microsoft.com/office/officeart/2005/8/layout/vList2"/>
    <dgm:cxn modelId="{7E79FB95-55B9-44A7-8F42-C6FB3DB2143F}" type="presOf" srcId="{0F22C83C-63F4-4252-BA04-E1BB8F95BD2A}" destId="{C698D0CC-B0B1-4C31-8332-ED4DD13AA6CA}" srcOrd="0" destOrd="0" presId="urn:microsoft.com/office/officeart/2005/8/layout/vList2"/>
    <dgm:cxn modelId="{BF4780B8-0D23-4564-917D-5C54C32F7515}" srcId="{0F22C83C-63F4-4252-BA04-E1BB8F95BD2A}" destId="{A83F15E7-1037-4956-A0F2-61D7414C5C64}" srcOrd="1" destOrd="0" parTransId="{C0FDDA3E-D4E8-4C4B-AD8D-51426C852D08}" sibTransId="{FE7B8973-B12D-46E0-AB75-50FA50D7BC42}"/>
    <dgm:cxn modelId="{F914A5F5-C3C6-4023-A072-B4C7C2A1FE21}" type="presOf" srcId="{E1A6122B-680C-4A07-810B-E2424482A582}" destId="{E3242D86-B9A9-447A-ABE5-200C11825929}" srcOrd="0" destOrd="0" presId="urn:microsoft.com/office/officeart/2005/8/layout/vList2"/>
    <dgm:cxn modelId="{BE0A2504-24D6-44D5-9765-6718BFA130D8}" type="presParOf" srcId="{C698D0CC-B0B1-4C31-8332-ED4DD13AA6CA}" destId="{E1A47A80-3BA2-4722-A19F-6EF6F51DCD50}" srcOrd="0" destOrd="0" presId="urn:microsoft.com/office/officeart/2005/8/layout/vList2"/>
    <dgm:cxn modelId="{B3D45119-2DAD-486A-8282-856D87874BB6}" type="presParOf" srcId="{C698D0CC-B0B1-4C31-8332-ED4DD13AA6CA}" destId="{7E09B5C8-6F25-48B2-845A-0AA9445E88E8}" srcOrd="1" destOrd="0" presId="urn:microsoft.com/office/officeart/2005/8/layout/vList2"/>
    <dgm:cxn modelId="{C4A5A69D-8A96-4118-A933-769DAE679C2B}" type="presParOf" srcId="{C698D0CC-B0B1-4C31-8332-ED4DD13AA6CA}" destId="{FA5FE474-9AE7-4329-BD76-C8D1DE5C35FF}" srcOrd="2" destOrd="0" presId="urn:microsoft.com/office/officeart/2005/8/layout/vList2"/>
    <dgm:cxn modelId="{A18D65A6-DB19-4A06-A139-72D39BB1BAFF}" type="presParOf" srcId="{C698D0CC-B0B1-4C31-8332-ED4DD13AA6CA}" destId="{71A2F394-944D-425E-B660-DCAC61586333}" srcOrd="3" destOrd="0" presId="urn:microsoft.com/office/officeart/2005/8/layout/vList2"/>
    <dgm:cxn modelId="{6A4ED953-6C82-4CC7-88E8-5DC30C07EFCE}" type="presParOf" srcId="{C698D0CC-B0B1-4C31-8332-ED4DD13AA6CA}" destId="{E3242D86-B9A9-447A-ABE5-200C118259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3AC938-10B8-4777-A569-93E7B687C8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77B1B06-B005-471A-AA3D-976BD6500967}">
      <dgm:prSet/>
      <dgm:spPr/>
      <dgm:t>
        <a:bodyPr/>
        <a:lstStyle/>
        <a:p>
          <a:r>
            <a:rPr lang="en-US"/>
            <a:t>Kebutuhan dan Masalah: Memahami masalah atau kebutuhan target audience sangat penting dalam perancangan karya DKV. Desain yang baik harus bisa memberikan solusi atau jawaban terhadap kebutuhan tersebut.</a:t>
          </a:r>
        </a:p>
      </dgm:t>
    </dgm:pt>
    <dgm:pt modelId="{5842B21F-AAFB-49E8-BEFA-D5016D164D31}" type="parTrans" cxnId="{E6E01BD2-C798-4556-AD48-1B8285E3D640}">
      <dgm:prSet/>
      <dgm:spPr/>
      <dgm:t>
        <a:bodyPr/>
        <a:lstStyle/>
        <a:p>
          <a:endParaRPr lang="en-US"/>
        </a:p>
      </dgm:t>
    </dgm:pt>
    <dgm:pt modelId="{A960BDB8-D318-46F0-987B-68C9EABE1B03}" type="sibTrans" cxnId="{E6E01BD2-C798-4556-AD48-1B8285E3D640}">
      <dgm:prSet/>
      <dgm:spPr/>
      <dgm:t>
        <a:bodyPr/>
        <a:lstStyle/>
        <a:p>
          <a:endParaRPr lang="en-US"/>
        </a:p>
      </dgm:t>
    </dgm:pt>
    <dgm:pt modelId="{6B82FD2D-2909-4E2C-82CA-857457DCFB98}">
      <dgm:prSet/>
      <dgm:spPr/>
      <dgm:t>
        <a:bodyPr/>
        <a:lstStyle/>
        <a:p>
          <a:r>
            <a:rPr lang="en-US"/>
            <a:t>Media yang Digunakan: Menentukan di mana dan bagaimana karya visual akan ditampilkan (media sosial, website, cetak, billboard, dll.). Hal ini harus disesuaikan dengan preferensi target audience dalam mengonsumsi informasi.</a:t>
          </a:r>
        </a:p>
      </dgm:t>
    </dgm:pt>
    <dgm:pt modelId="{8A32AF8B-AE3E-4F90-84BB-B22E21B292B9}" type="parTrans" cxnId="{BE5578D1-8A60-4AD1-9EA9-0F6229A4EE4C}">
      <dgm:prSet/>
      <dgm:spPr/>
      <dgm:t>
        <a:bodyPr/>
        <a:lstStyle/>
        <a:p>
          <a:endParaRPr lang="en-US"/>
        </a:p>
      </dgm:t>
    </dgm:pt>
    <dgm:pt modelId="{B96B44CB-AA7B-4454-B3A4-4DAF0CDACD30}" type="sibTrans" cxnId="{BE5578D1-8A60-4AD1-9EA9-0F6229A4EE4C}">
      <dgm:prSet/>
      <dgm:spPr/>
      <dgm:t>
        <a:bodyPr/>
        <a:lstStyle/>
        <a:p>
          <a:endParaRPr lang="en-US"/>
        </a:p>
      </dgm:t>
    </dgm:pt>
    <dgm:pt modelId="{D9A40DE7-1BB3-4670-B875-BC4D9C2B8C59}" type="pres">
      <dgm:prSet presAssocID="{693AC938-10B8-4777-A569-93E7B687C8EE}" presName="linear" presStyleCnt="0">
        <dgm:presLayoutVars>
          <dgm:animLvl val="lvl"/>
          <dgm:resizeHandles val="exact"/>
        </dgm:presLayoutVars>
      </dgm:prSet>
      <dgm:spPr/>
    </dgm:pt>
    <dgm:pt modelId="{D16E7C62-164D-4AD4-AEAB-0466B86AFC2A}" type="pres">
      <dgm:prSet presAssocID="{277B1B06-B005-471A-AA3D-976BD6500967}" presName="parentText" presStyleLbl="node1" presStyleIdx="0" presStyleCnt="2">
        <dgm:presLayoutVars>
          <dgm:chMax val="0"/>
          <dgm:bulletEnabled val="1"/>
        </dgm:presLayoutVars>
      </dgm:prSet>
      <dgm:spPr/>
    </dgm:pt>
    <dgm:pt modelId="{576827D0-58CF-4F75-A5F5-A933C31CCEC7}" type="pres">
      <dgm:prSet presAssocID="{A960BDB8-D318-46F0-987B-68C9EABE1B03}" presName="spacer" presStyleCnt="0"/>
      <dgm:spPr/>
    </dgm:pt>
    <dgm:pt modelId="{37FC7A71-EBEB-4FBB-9D91-D3CD7B7C6021}" type="pres">
      <dgm:prSet presAssocID="{6B82FD2D-2909-4E2C-82CA-857457DCFB98}" presName="parentText" presStyleLbl="node1" presStyleIdx="1" presStyleCnt="2">
        <dgm:presLayoutVars>
          <dgm:chMax val="0"/>
          <dgm:bulletEnabled val="1"/>
        </dgm:presLayoutVars>
      </dgm:prSet>
      <dgm:spPr/>
    </dgm:pt>
  </dgm:ptLst>
  <dgm:cxnLst>
    <dgm:cxn modelId="{241BA009-AB46-463C-AA82-E49F9CAB81B1}" type="presOf" srcId="{6B82FD2D-2909-4E2C-82CA-857457DCFB98}" destId="{37FC7A71-EBEB-4FBB-9D91-D3CD7B7C6021}" srcOrd="0" destOrd="0" presId="urn:microsoft.com/office/officeart/2005/8/layout/vList2"/>
    <dgm:cxn modelId="{8B12EEAB-E5F7-4438-A302-592195923467}" type="presOf" srcId="{277B1B06-B005-471A-AA3D-976BD6500967}" destId="{D16E7C62-164D-4AD4-AEAB-0466B86AFC2A}" srcOrd="0" destOrd="0" presId="urn:microsoft.com/office/officeart/2005/8/layout/vList2"/>
    <dgm:cxn modelId="{5B8D5ECA-8838-4886-B0FC-FD1B3432D3F3}" type="presOf" srcId="{693AC938-10B8-4777-A569-93E7B687C8EE}" destId="{D9A40DE7-1BB3-4670-B875-BC4D9C2B8C59}" srcOrd="0" destOrd="0" presId="urn:microsoft.com/office/officeart/2005/8/layout/vList2"/>
    <dgm:cxn modelId="{BE5578D1-8A60-4AD1-9EA9-0F6229A4EE4C}" srcId="{693AC938-10B8-4777-A569-93E7B687C8EE}" destId="{6B82FD2D-2909-4E2C-82CA-857457DCFB98}" srcOrd="1" destOrd="0" parTransId="{8A32AF8B-AE3E-4F90-84BB-B22E21B292B9}" sibTransId="{B96B44CB-AA7B-4454-B3A4-4DAF0CDACD30}"/>
    <dgm:cxn modelId="{E6E01BD2-C798-4556-AD48-1B8285E3D640}" srcId="{693AC938-10B8-4777-A569-93E7B687C8EE}" destId="{277B1B06-B005-471A-AA3D-976BD6500967}" srcOrd="0" destOrd="0" parTransId="{5842B21F-AAFB-49E8-BEFA-D5016D164D31}" sibTransId="{A960BDB8-D318-46F0-987B-68C9EABE1B03}"/>
    <dgm:cxn modelId="{D5846FD7-2A14-4EA3-8F44-486083967FED}" type="presParOf" srcId="{D9A40DE7-1BB3-4670-B875-BC4D9C2B8C59}" destId="{D16E7C62-164D-4AD4-AEAB-0466B86AFC2A}" srcOrd="0" destOrd="0" presId="urn:microsoft.com/office/officeart/2005/8/layout/vList2"/>
    <dgm:cxn modelId="{E3EE91A3-529F-4C18-B18B-2B6B24CA6859}" type="presParOf" srcId="{D9A40DE7-1BB3-4670-B875-BC4D9C2B8C59}" destId="{576827D0-58CF-4F75-A5F5-A933C31CCEC7}" srcOrd="1" destOrd="0" presId="urn:microsoft.com/office/officeart/2005/8/layout/vList2"/>
    <dgm:cxn modelId="{C6181A33-19ED-4B60-9360-289293AE51A6}" type="presParOf" srcId="{D9A40DE7-1BB3-4670-B875-BC4D9C2B8C59}" destId="{37FC7A71-EBEB-4FBB-9D91-D3CD7B7C602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34EAF8-399B-4646-A104-7E79EFC3816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B040012-4E3D-421B-836A-F3E679D45EFD}">
      <dgm:prSet/>
      <dgm:spPr/>
      <dgm:t>
        <a:bodyPr/>
        <a:lstStyle/>
        <a:p>
          <a:r>
            <a:rPr lang="en-US" dirty="0" err="1"/>
            <a:t>Penelitian</a:t>
          </a:r>
          <a:r>
            <a:rPr lang="en-US" dirty="0"/>
            <a:t> </a:t>
          </a:r>
          <a:r>
            <a:rPr lang="en-US" dirty="0" err="1"/>
            <a:t>riset</a:t>
          </a:r>
          <a:r>
            <a:rPr lang="en-US" dirty="0"/>
            <a:t> </a:t>
          </a:r>
          <a:r>
            <a:rPr lang="en-US" dirty="0" err="1"/>
            <a:t>dasar</a:t>
          </a:r>
          <a:endParaRPr lang="en-US" dirty="0"/>
        </a:p>
      </dgm:t>
    </dgm:pt>
    <dgm:pt modelId="{0D5C6F8B-DAB9-4DD1-AE1A-9964AC60A064}" type="parTrans" cxnId="{22C23E72-0A41-4736-B6F4-8B5C4AEFDAE9}">
      <dgm:prSet/>
      <dgm:spPr/>
      <dgm:t>
        <a:bodyPr/>
        <a:lstStyle/>
        <a:p>
          <a:endParaRPr lang="en-US"/>
        </a:p>
      </dgm:t>
    </dgm:pt>
    <dgm:pt modelId="{70DBDE97-137B-420A-9AE8-145F7123C1BF}" type="sibTrans" cxnId="{22C23E72-0A41-4736-B6F4-8B5C4AEFDAE9}">
      <dgm:prSet phldrT="01"/>
      <dgm:spPr/>
      <dgm:t>
        <a:bodyPr/>
        <a:lstStyle/>
        <a:p>
          <a:endParaRPr lang="en-US"/>
        </a:p>
      </dgm:t>
    </dgm:pt>
    <dgm:pt modelId="{DA465D4F-4FE8-4F9B-946B-49F3E4C234E7}">
      <dgm:prSet/>
      <dgm:spPr/>
      <dgm:t>
        <a:bodyPr/>
        <a:lstStyle/>
        <a:p>
          <a:r>
            <a:rPr lang="en-US" dirty="0" err="1"/>
            <a:t>Penelitian</a:t>
          </a:r>
          <a:r>
            <a:rPr lang="en-US" dirty="0"/>
            <a:t> </a:t>
          </a:r>
          <a:r>
            <a:rPr lang="en-US" dirty="0" err="1"/>
            <a:t>Eksperimental</a:t>
          </a:r>
          <a:endParaRPr lang="en-US" dirty="0"/>
        </a:p>
      </dgm:t>
    </dgm:pt>
    <dgm:pt modelId="{E77D9EC2-9FD9-4ECA-A181-95293ECB534C}" type="parTrans" cxnId="{1CE14216-E95E-4B5F-B5A4-0FFB43B4121F}">
      <dgm:prSet/>
      <dgm:spPr/>
      <dgm:t>
        <a:bodyPr/>
        <a:lstStyle/>
        <a:p>
          <a:endParaRPr lang="en-US"/>
        </a:p>
      </dgm:t>
    </dgm:pt>
    <dgm:pt modelId="{E14BAC52-D902-489A-9BD2-1E054DB509BD}" type="sibTrans" cxnId="{1CE14216-E95E-4B5F-B5A4-0FFB43B4121F}">
      <dgm:prSet phldrT="02"/>
      <dgm:spPr/>
      <dgm:t>
        <a:bodyPr/>
        <a:lstStyle/>
        <a:p>
          <a:endParaRPr lang="en-US"/>
        </a:p>
      </dgm:t>
    </dgm:pt>
    <dgm:pt modelId="{539C93C2-BE0E-4AD4-AAB0-998C61C1F564}">
      <dgm:prSet/>
      <dgm:spPr/>
      <dgm:t>
        <a:bodyPr/>
        <a:lstStyle/>
        <a:p>
          <a:r>
            <a:rPr lang="en-US" dirty="0" err="1"/>
            <a:t>Penelitian</a:t>
          </a:r>
          <a:r>
            <a:rPr lang="en-US" dirty="0"/>
            <a:t> Desain </a:t>
          </a:r>
        </a:p>
      </dgm:t>
    </dgm:pt>
    <dgm:pt modelId="{54F36986-B696-44C2-96A0-E13659572D36}" type="parTrans" cxnId="{F3ACE592-B936-4C0D-B930-FABC021A2406}">
      <dgm:prSet/>
      <dgm:spPr/>
      <dgm:t>
        <a:bodyPr/>
        <a:lstStyle/>
        <a:p>
          <a:endParaRPr lang="en-US"/>
        </a:p>
      </dgm:t>
    </dgm:pt>
    <dgm:pt modelId="{7F3BA3E8-F6E5-42ED-8ADC-1F6A1E1B791C}" type="sibTrans" cxnId="{F3ACE592-B936-4C0D-B930-FABC021A2406}">
      <dgm:prSet phldrT="03"/>
      <dgm:spPr/>
      <dgm:t>
        <a:bodyPr/>
        <a:lstStyle/>
        <a:p>
          <a:endParaRPr lang="en-US"/>
        </a:p>
      </dgm:t>
    </dgm:pt>
    <dgm:pt modelId="{C972F269-DFA9-4E31-9560-906FC92873D8}">
      <dgm:prSet/>
      <dgm:spPr/>
      <dgm:t>
        <a:bodyPr/>
        <a:lstStyle/>
        <a:p>
          <a:r>
            <a:rPr lang="en-US" dirty="0" err="1"/>
            <a:t>Penelitian</a:t>
          </a:r>
          <a:r>
            <a:rPr lang="en-US" dirty="0"/>
            <a:t> Visual</a:t>
          </a:r>
        </a:p>
      </dgm:t>
    </dgm:pt>
    <dgm:pt modelId="{DE82FCDD-5811-4E54-846C-D1DED3DB5F33}" type="parTrans" cxnId="{B029DE60-81F9-40CA-B544-3989FB090C92}">
      <dgm:prSet/>
      <dgm:spPr/>
      <dgm:t>
        <a:bodyPr/>
        <a:lstStyle/>
        <a:p>
          <a:endParaRPr lang="en-US"/>
        </a:p>
      </dgm:t>
    </dgm:pt>
    <dgm:pt modelId="{FA1F3E26-4482-4B99-B33C-1B6F372B2CAB}" type="sibTrans" cxnId="{B029DE60-81F9-40CA-B544-3989FB090C92}">
      <dgm:prSet phldrT="04"/>
      <dgm:spPr/>
      <dgm:t>
        <a:bodyPr/>
        <a:lstStyle/>
        <a:p>
          <a:endParaRPr lang="en-US"/>
        </a:p>
      </dgm:t>
    </dgm:pt>
    <dgm:pt modelId="{0B25D5AF-C79F-4E5D-8561-1FCA8DD098C7}">
      <dgm:prSet/>
      <dgm:spPr/>
      <dgm:t>
        <a:bodyPr/>
        <a:lstStyle/>
        <a:p>
          <a:r>
            <a:rPr lang="en-US" dirty="0" err="1"/>
            <a:t>Penelitian</a:t>
          </a:r>
          <a:r>
            <a:rPr lang="en-US" dirty="0"/>
            <a:t> </a:t>
          </a:r>
          <a:r>
            <a:rPr lang="en-US" dirty="0" err="1"/>
            <a:t>kualitatif</a:t>
          </a:r>
          <a:endParaRPr lang="en-US" dirty="0"/>
        </a:p>
      </dgm:t>
    </dgm:pt>
    <dgm:pt modelId="{B948FCDC-BF49-4ADC-84FA-D3F14460349B}" type="parTrans" cxnId="{19877E2B-51A7-42E6-98AD-8CDD9DDE4C08}">
      <dgm:prSet/>
      <dgm:spPr/>
      <dgm:t>
        <a:bodyPr/>
        <a:lstStyle/>
        <a:p>
          <a:endParaRPr lang="en-US"/>
        </a:p>
      </dgm:t>
    </dgm:pt>
    <dgm:pt modelId="{33EB753B-38A5-4B2D-8C48-D69856A2A7EF}" type="sibTrans" cxnId="{19877E2B-51A7-42E6-98AD-8CDD9DDE4C08}">
      <dgm:prSet/>
      <dgm:spPr/>
      <dgm:t>
        <a:bodyPr/>
        <a:lstStyle/>
        <a:p>
          <a:endParaRPr lang="en-US"/>
        </a:p>
      </dgm:t>
    </dgm:pt>
    <dgm:pt modelId="{35173629-A050-47D7-9415-34A4025F9264}">
      <dgm:prSet/>
      <dgm:spPr/>
      <dgm:t>
        <a:bodyPr/>
        <a:lstStyle/>
        <a:p>
          <a:r>
            <a:rPr lang="en-US" dirty="0" err="1"/>
            <a:t>Penelitian</a:t>
          </a:r>
          <a:r>
            <a:rPr lang="en-US" dirty="0"/>
            <a:t> </a:t>
          </a:r>
          <a:r>
            <a:rPr lang="en-US" dirty="0" err="1"/>
            <a:t>kuantitatif</a:t>
          </a:r>
          <a:endParaRPr lang="en-US" dirty="0"/>
        </a:p>
      </dgm:t>
    </dgm:pt>
    <dgm:pt modelId="{019D1FEC-4887-4216-9601-E85C119550BE}" type="parTrans" cxnId="{387D965E-90F9-4085-AC34-3E1A666249C8}">
      <dgm:prSet/>
      <dgm:spPr/>
      <dgm:t>
        <a:bodyPr/>
        <a:lstStyle/>
        <a:p>
          <a:endParaRPr lang="en-US"/>
        </a:p>
      </dgm:t>
    </dgm:pt>
    <dgm:pt modelId="{594E78BC-01DD-4050-AC2E-FE6B82B554E7}" type="sibTrans" cxnId="{387D965E-90F9-4085-AC34-3E1A666249C8}">
      <dgm:prSet/>
      <dgm:spPr/>
      <dgm:t>
        <a:bodyPr/>
        <a:lstStyle/>
        <a:p>
          <a:endParaRPr lang="en-US"/>
        </a:p>
      </dgm:t>
    </dgm:pt>
    <dgm:pt modelId="{71806B31-8131-4AF2-ADC0-58F7C868FFD4}" type="pres">
      <dgm:prSet presAssocID="{8834EAF8-399B-4646-A104-7E79EFC38162}" presName="diagram" presStyleCnt="0">
        <dgm:presLayoutVars>
          <dgm:dir/>
          <dgm:resizeHandles val="exact"/>
        </dgm:presLayoutVars>
      </dgm:prSet>
      <dgm:spPr/>
    </dgm:pt>
    <dgm:pt modelId="{86EB2790-9033-4305-BBE6-A834FF57FFB9}" type="pres">
      <dgm:prSet presAssocID="{0B25D5AF-C79F-4E5D-8561-1FCA8DD098C7}" presName="node" presStyleLbl="node1" presStyleIdx="0" presStyleCnt="6">
        <dgm:presLayoutVars>
          <dgm:bulletEnabled val="1"/>
        </dgm:presLayoutVars>
      </dgm:prSet>
      <dgm:spPr/>
    </dgm:pt>
    <dgm:pt modelId="{664E8423-F61D-4BAF-9A8A-6A885A6097A7}" type="pres">
      <dgm:prSet presAssocID="{33EB753B-38A5-4B2D-8C48-D69856A2A7EF}" presName="sibTrans" presStyleCnt="0"/>
      <dgm:spPr/>
    </dgm:pt>
    <dgm:pt modelId="{0D58650C-6288-4C42-A45D-60C9DF0330EA}" type="pres">
      <dgm:prSet presAssocID="{35173629-A050-47D7-9415-34A4025F9264}" presName="node" presStyleLbl="node1" presStyleIdx="1" presStyleCnt="6">
        <dgm:presLayoutVars>
          <dgm:bulletEnabled val="1"/>
        </dgm:presLayoutVars>
      </dgm:prSet>
      <dgm:spPr/>
    </dgm:pt>
    <dgm:pt modelId="{474B6F7C-CD0C-4F27-90E2-1820105C6830}" type="pres">
      <dgm:prSet presAssocID="{594E78BC-01DD-4050-AC2E-FE6B82B554E7}" presName="sibTrans" presStyleCnt="0"/>
      <dgm:spPr/>
    </dgm:pt>
    <dgm:pt modelId="{99659C26-B0E2-409A-A0C9-189E4D14117C}" type="pres">
      <dgm:prSet presAssocID="{EB040012-4E3D-421B-836A-F3E679D45EFD}" presName="node" presStyleLbl="node1" presStyleIdx="2" presStyleCnt="6">
        <dgm:presLayoutVars>
          <dgm:bulletEnabled val="1"/>
        </dgm:presLayoutVars>
      </dgm:prSet>
      <dgm:spPr/>
    </dgm:pt>
    <dgm:pt modelId="{B64B09D0-5F42-4CA8-8894-2F6EE7D33945}" type="pres">
      <dgm:prSet presAssocID="{70DBDE97-137B-420A-9AE8-145F7123C1BF}" presName="sibTrans" presStyleCnt="0"/>
      <dgm:spPr/>
    </dgm:pt>
    <dgm:pt modelId="{2C62D842-B02A-4359-853A-91687DBDD69A}" type="pres">
      <dgm:prSet presAssocID="{DA465D4F-4FE8-4F9B-946B-49F3E4C234E7}" presName="node" presStyleLbl="node1" presStyleIdx="3" presStyleCnt="6">
        <dgm:presLayoutVars>
          <dgm:bulletEnabled val="1"/>
        </dgm:presLayoutVars>
      </dgm:prSet>
      <dgm:spPr/>
    </dgm:pt>
    <dgm:pt modelId="{518E5F17-3247-4633-896D-AE310A364BF2}" type="pres">
      <dgm:prSet presAssocID="{E14BAC52-D902-489A-9BD2-1E054DB509BD}" presName="sibTrans" presStyleCnt="0"/>
      <dgm:spPr/>
    </dgm:pt>
    <dgm:pt modelId="{DFBFAA57-F057-4DBB-A4D2-FB7C192A6A5F}" type="pres">
      <dgm:prSet presAssocID="{539C93C2-BE0E-4AD4-AAB0-998C61C1F564}" presName="node" presStyleLbl="node1" presStyleIdx="4" presStyleCnt="6">
        <dgm:presLayoutVars>
          <dgm:bulletEnabled val="1"/>
        </dgm:presLayoutVars>
      </dgm:prSet>
      <dgm:spPr/>
    </dgm:pt>
    <dgm:pt modelId="{1BEB9909-9F0E-4667-A92B-55766FC99545}" type="pres">
      <dgm:prSet presAssocID="{7F3BA3E8-F6E5-42ED-8ADC-1F6A1E1B791C}" presName="sibTrans" presStyleCnt="0"/>
      <dgm:spPr/>
    </dgm:pt>
    <dgm:pt modelId="{8EC7DA35-9776-4E54-AABB-439C7897590A}" type="pres">
      <dgm:prSet presAssocID="{C972F269-DFA9-4E31-9560-906FC92873D8}" presName="node" presStyleLbl="node1" presStyleIdx="5" presStyleCnt="6">
        <dgm:presLayoutVars>
          <dgm:bulletEnabled val="1"/>
        </dgm:presLayoutVars>
      </dgm:prSet>
      <dgm:spPr/>
    </dgm:pt>
  </dgm:ptLst>
  <dgm:cxnLst>
    <dgm:cxn modelId="{5CCF6C12-AF6C-46C1-A424-79F6DFFD2C87}" type="presOf" srcId="{0B25D5AF-C79F-4E5D-8561-1FCA8DD098C7}" destId="{86EB2790-9033-4305-BBE6-A834FF57FFB9}" srcOrd="0" destOrd="0" presId="urn:microsoft.com/office/officeart/2005/8/layout/default"/>
    <dgm:cxn modelId="{1CE14216-E95E-4B5F-B5A4-0FFB43B4121F}" srcId="{8834EAF8-399B-4646-A104-7E79EFC38162}" destId="{DA465D4F-4FE8-4F9B-946B-49F3E4C234E7}" srcOrd="3" destOrd="0" parTransId="{E77D9EC2-9FD9-4ECA-A181-95293ECB534C}" sibTransId="{E14BAC52-D902-489A-9BD2-1E054DB509BD}"/>
    <dgm:cxn modelId="{19877E2B-51A7-42E6-98AD-8CDD9DDE4C08}" srcId="{8834EAF8-399B-4646-A104-7E79EFC38162}" destId="{0B25D5AF-C79F-4E5D-8561-1FCA8DD098C7}" srcOrd="0" destOrd="0" parTransId="{B948FCDC-BF49-4ADC-84FA-D3F14460349B}" sibTransId="{33EB753B-38A5-4B2D-8C48-D69856A2A7EF}"/>
    <dgm:cxn modelId="{DE6A4537-B95F-4996-A9B8-965CCF423F17}" type="presOf" srcId="{C972F269-DFA9-4E31-9560-906FC92873D8}" destId="{8EC7DA35-9776-4E54-AABB-439C7897590A}" srcOrd="0" destOrd="0" presId="urn:microsoft.com/office/officeart/2005/8/layout/default"/>
    <dgm:cxn modelId="{F12BA338-D1F1-4170-B9F9-29442EA815AC}" type="presOf" srcId="{DA465D4F-4FE8-4F9B-946B-49F3E4C234E7}" destId="{2C62D842-B02A-4359-853A-91687DBDD69A}" srcOrd="0" destOrd="0" presId="urn:microsoft.com/office/officeart/2005/8/layout/default"/>
    <dgm:cxn modelId="{387D965E-90F9-4085-AC34-3E1A666249C8}" srcId="{8834EAF8-399B-4646-A104-7E79EFC38162}" destId="{35173629-A050-47D7-9415-34A4025F9264}" srcOrd="1" destOrd="0" parTransId="{019D1FEC-4887-4216-9601-E85C119550BE}" sibTransId="{594E78BC-01DD-4050-AC2E-FE6B82B554E7}"/>
    <dgm:cxn modelId="{B029DE60-81F9-40CA-B544-3989FB090C92}" srcId="{8834EAF8-399B-4646-A104-7E79EFC38162}" destId="{C972F269-DFA9-4E31-9560-906FC92873D8}" srcOrd="5" destOrd="0" parTransId="{DE82FCDD-5811-4E54-846C-D1DED3DB5F33}" sibTransId="{FA1F3E26-4482-4B99-B33C-1B6F372B2CAB}"/>
    <dgm:cxn modelId="{0AB03264-5E52-429A-BCF6-BC0AF61A14F7}" type="presOf" srcId="{539C93C2-BE0E-4AD4-AAB0-998C61C1F564}" destId="{DFBFAA57-F057-4DBB-A4D2-FB7C192A6A5F}" srcOrd="0" destOrd="0" presId="urn:microsoft.com/office/officeart/2005/8/layout/default"/>
    <dgm:cxn modelId="{22C23E72-0A41-4736-B6F4-8B5C4AEFDAE9}" srcId="{8834EAF8-399B-4646-A104-7E79EFC38162}" destId="{EB040012-4E3D-421B-836A-F3E679D45EFD}" srcOrd="2" destOrd="0" parTransId="{0D5C6F8B-DAB9-4DD1-AE1A-9964AC60A064}" sibTransId="{70DBDE97-137B-420A-9AE8-145F7123C1BF}"/>
    <dgm:cxn modelId="{63E24655-1233-410B-AE30-02B9BE2DD479}" type="presOf" srcId="{EB040012-4E3D-421B-836A-F3E679D45EFD}" destId="{99659C26-B0E2-409A-A0C9-189E4D14117C}" srcOrd="0" destOrd="0" presId="urn:microsoft.com/office/officeart/2005/8/layout/default"/>
    <dgm:cxn modelId="{F3ACE592-B936-4C0D-B930-FABC021A2406}" srcId="{8834EAF8-399B-4646-A104-7E79EFC38162}" destId="{539C93C2-BE0E-4AD4-AAB0-998C61C1F564}" srcOrd="4" destOrd="0" parTransId="{54F36986-B696-44C2-96A0-E13659572D36}" sibTransId="{7F3BA3E8-F6E5-42ED-8ADC-1F6A1E1B791C}"/>
    <dgm:cxn modelId="{AF8112B2-B9CA-4F73-882A-F1FF3DF4921B}" type="presOf" srcId="{35173629-A050-47D7-9415-34A4025F9264}" destId="{0D58650C-6288-4C42-A45D-60C9DF0330EA}" srcOrd="0" destOrd="0" presId="urn:microsoft.com/office/officeart/2005/8/layout/default"/>
    <dgm:cxn modelId="{D1F2CAC6-FB49-49CB-9DE6-71DAFE655674}" type="presOf" srcId="{8834EAF8-399B-4646-A104-7E79EFC38162}" destId="{71806B31-8131-4AF2-ADC0-58F7C868FFD4}" srcOrd="0" destOrd="0" presId="urn:microsoft.com/office/officeart/2005/8/layout/default"/>
    <dgm:cxn modelId="{F663C13C-34F0-4802-BB00-F29F0AB2175F}" type="presParOf" srcId="{71806B31-8131-4AF2-ADC0-58F7C868FFD4}" destId="{86EB2790-9033-4305-BBE6-A834FF57FFB9}" srcOrd="0" destOrd="0" presId="urn:microsoft.com/office/officeart/2005/8/layout/default"/>
    <dgm:cxn modelId="{F7FF337F-AEDA-4AAB-8943-416459D5E55F}" type="presParOf" srcId="{71806B31-8131-4AF2-ADC0-58F7C868FFD4}" destId="{664E8423-F61D-4BAF-9A8A-6A885A6097A7}" srcOrd="1" destOrd="0" presId="urn:microsoft.com/office/officeart/2005/8/layout/default"/>
    <dgm:cxn modelId="{4B1B0044-AD5D-4FDE-8822-5CF28986880E}" type="presParOf" srcId="{71806B31-8131-4AF2-ADC0-58F7C868FFD4}" destId="{0D58650C-6288-4C42-A45D-60C9DF0330EA}" srcOrd="2" destOrd="0" presId="urn:microsoft.com/office/officeart/2005/8/layout/default"/>
    <dgm:cxn modelId="{58F46162-91B9-4F1E-9C32-0470CC8B6208}" type="presParOf" srcId="{71806B31-8131-4AF2-ADC0-58F7C868FFD4}" destId="{474B6F7C-CD0C-4F27-90E2-1820105C6830}" srcOrd="3" destOrd="0" presId="urn:microsoft.com/office/officeart/2005/8/layout/default"/>
    <dgm:cxn modelId="{79D6CED7-FFD1-46B9-BA90-86DDF72C7F68}" type="presParOf" srcId="{71806B31-8131-4AF2-ADC0-58F7C868FFD4}" destId="{99659C26-B0E2-409A-A0C9-189E4D14117C}" srcOrd="4" destOrd="0" presId="urn:microsoft.com/office/officeart/2005/8/layout/default"/>
    <dgm:cxn modelId="{F26A85AD-1200-410C-B23C-9358ECEE8BC9}" type="presParOf" srcId="{71806B31-8131-4AF2-ADC0-58F7C868FFD4}" destId="{B64B09D0-5F42-4CA8-8894-2F6EE7D33945}" srcOrd="5" destOrd="0" presId="urn:microsoft.com/office/officeart/2005/8/layout/default"/>
    <dgm:cxn modelId="{E14EA644-2DEC-424E-A555-6CCC8ED61897}" type="presParOf" srcId="{71806B31-8131-4AF2-ADC0-58F7C868FFD4}" destId="{2C62D842-B02A-4359-853A-91687DBDD69A}" srcOrd="6" destOrd="0" presId="urn:microsoft.com/office/officeart/2005/8/layout/default"/>
    <dgm:cxn modelId="{2ECABFE4-F573-4FD3-BF7D-44111161449E}" type="presParOf" srcId="{71806B31-8131-4AF2-ADC0-58F7C868FFD4}" destId="{518E5F17-3247-4633-896D-AE310A364BF2}" srcOrd="7" destOrd="0" presId="urn:microsoft.com/office/officeart/2005/8/layout/default"/>
    <dgm:cxn modelId="{10890DB6-B559-4DA1-9F13-94084477DA55}" type="presParOf" srcId="{71806B31-8131-4AF2-ADC0-58F7C868FFD4}" destId="{DFBFAA57-F057-4DBB-A4D2-FB7C192A6A5F}" srcOrd="8" destOrd="0" presId="urn:microsoft.com/office/officeart/2005/8/layout/default"/>
    <dgm:cxn modelId="{A29A5592-071D-405E-9A31-6ABE1BA37AC4}" type="presParOf" srcId="{71806B31-8131-4AF2-ADC0-58F7C868FFD4}" destId="{1BEB9909-9F0E-4667-A92B-55766FC99545}" srcOrd="9" destOrd="0" presId="urn:microsoft.com/office/officeart/2005/8/layout/default"/>
    <dgm:cxn modelId="{FDEEE155-07F6-421D-BEC9-86E9F25D131B}" type="presParOf" srcId="{71806B31-8131-4AF2-ADC0-58F7C868FFD4}" destId="{8EC7DA35-9776-4E54-AABB-439C7897590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6A9C73-7A68-4C90-A959-8AD27BD53744}"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126D5890-13A0-49A4-B7B0-CA781D284D13}">
      <dgm:prSet/>
      <dgm:spPr/>
      <dgm:t>
        <a:bodyPr/>
        <a:lstStyle/>
        <a:p>
          <a:r>
            <a:rPr lang="en-US"/>
            <a:t>Riset pasar dalam DKV bertujuan untuk memahami kondisi pasar, tren desain, dan kompetisi yang ada. Penelitian ini penting untuk merancang produk atau kampanye visual yang sesuai dengan kebutuhan pasar dan mengikuti tren terkini.</a:t>
          </a:r>
        </a:p>
      </dgm:t>
    </dgm:pt>
    <dgm:pt modelId="{C2C3516B-4033-42D3-821F-DA67EB214D54}" type="parTrans" cxnId="{9F5F7AAC-C345-46BC-AE84-473B16791368}">
      <dgm:prSet/>
      <dgm:spPr/>
      <dgm:t>
        <a:bodyPr/>
        <a:lstStyle/>
        <a:p>
          <a:endParaRPr lang="en-US"/>
        </a:p>
      </dgm:t>
    </dgm:pt>
    <dgm:pt modelId="{6FB9BB26-0D33-446D-BAFE-FCF9A45BE71B}" type="sibTrans" cxnId="{9F5F7AAC-C345-46BC-AE84-473B16791368}">
      <dgm:prSet/>
      <dgm:spPr/>
      <dgm:t>
        <a:bodyPr/>
        <a:lstStyle/>
        <a:p>
          <a:endParaRPr lang="en-US"/>
        </a:p>
      </dgm:t>
    </dgm:pt>
    <dgm:pt modelId="{F38A17D4-DBDB-4FFD-A45C-82728440FF99}">
      <dgm:prSet/>
      <dgm:spPr/>
      <dgm:t>
        <a:bodyPr/>
        <a:lstStyle/>
        <a:p>
          <a:r>
            <a:rPr lang="en-US"/>
            <a:t>Penelitian eksperimental dalam DKV melibatkan pembuatan berbagai prototipe atau mockup desain, kemudian mengujinya pada khalayak untuk melihat reaksi dan efektivitasnya.</a:t>
          </a:r>
        </a:p>
      </dgm:t>
    </dgm:pt>
    <dgm:pt modelId="{A7E0053B-D54E-46D6-81CC-0781828D2DF7}" type="parTrans" cxnId="{F02E52CA-EAF9-411E-B48E-578ECACA4A3D}">
      <dgm:prSet/>
      <dgm:spPr/>
      <dgm:t>
        <a:bodyPr/>
        <a:lstStyle/>
        <a:p>
          <a:endParaRPr lang="en-US"/>
        </a:p>
      </dgm:t>
    </dgm:pt>
    <dgm:pt modelId="{6AEDE2BB-1DB6-4319-BE4E-C984D97CD404}" type="sibTrans" cxnId="{F02E52CA-EAF9-411E-B48E-578ECACA4A3D}">
      <dgm:prSet/>
      <dgm:spPr/>
      <dgm:t>
        <a:bodyPr/>
        <a:lstStyle/>
        <a:p>
          <a:endParaRPr lang="en-US"/>
        </a:p>
      </dgm:t>
    </dgm:pt>
    <dgm:pt modelId="{79105847-F010-430D-B25D-F699177832D8}">
      <dgm:prSet/>
      <dgm:spPr/>
      <dgm:t>
        <a:bodyPr/>
        <a:lstStyle/>
        <a:p>
          <a:r>
            <a:rPr lang="en-US"/>
            <a:t>Penelitian desain berfokus pada eksplorasi kreatif yang menghasilkan inovasi dalam proses desain. Penelitian ini lebih bersifat praktis dan eksperimen, di mana desainer mencoba berbagai pendekatan visual dan teknis.</a:t>
          </a:r>
        </a:p>
      </dgm:t>
    </dgm:pt>
    <dgm:pt modelId="{B7254BF5-3867-43C6-B6FE-A3475AD8F547}" type="parTrans" cxnId="{FD609264-DF76-4D7D-A987-46D1D1E1FA73}">
      <dgm:prSet/>
      <dgm:spPr/>
      <dgm:t>
        <a:bodyPr/>
        <a:lstStyle/>
        <a:p>
          <a:endParaRPr lang="en-US"/>
        </a:p>
      </dgm:t>
    </dgm:pt>
    <dgm:pt modelId="{EDA60CCF-A7BC-4F04-AFF2-67587A590B36}" type="sibTrans" cxnId="{FD609264-DF76-4D7D-A987-46D1D1E1FA73}">
      <dgm:prSet/>
      <dgm:spPr/>
      <dgm:t>
        <a:bodyPr/>
        <a:lstStyle/>
        <a:p>
          <a:endParaRPr lang="en-US"/>
        </a:p>
      </dgm:t>
    </dgm:pt>
    <dgm:pt modelId="{D722A4A1-5689-4217-9EC4-375F8150C935}" type="pres">
      <dgm:prSet presAssocID="{606A9C73-7A68-4C90-A959-8AD27BD53744}" presName="vert0" presStyleCnt="0">
        <dgm:presLayoutVars>
          <dgm:dir/>
          <dgm:animOne val="branch"/>
          <dgm:animLvl val="lvl"/>
        </dgm:presLayoutVars>
      </dgm:prSet>
      <dgm:spPr/>
    </dgm:pt>
    <dgm:pt modelId="{8408FFF7-C1DF-4A18-B062-2C0E9647B025}" type="pres">
      <dgm:prSet presAssocID="{126D5890-13A0-49A4-B7B0-CA781D284D13}" presName="thickLine" presStyleLbl="alignNode1" presStyleIdx="0" presStyleCnt="3"/>
      <dgm:spPr/>
    </dgm:pt>
    <dgm:pt modelId="{B079418B-4594-4923-99E7-02517CFF7045}" type="pres">
      <dgm:prSet presAssocID="{126D5890-13A0-49A4-B7B0-CA781D284D13}" presName="horz1" presStyleCnt="0"/>
      <dgm:spPr/>
    </dgm:pt>
    <dgm:pt modelId="{40A313E5-F60A-4180-A97A-AC7885CC2538}" type="pres">
      <dgm:prSet presAssocID="{126D5890-13A0-49A4-B7B0-CA781D284D13}" presName="tx1" presStyleLbl="revTx" presStyleIdx="0" presStyleCnt="3"/>
      <dgm:spPr/>
    </dgm:pt>
    <dgm:pt modelId="{BC0265F8-A2BA-4594-8E73-3C02B113C162}" type="pres">
      <dgm:prSet presAssocID="{126D5890-13A0-49A4-B7B0-CA781D284D13}" presName="vert1" presStyleCnt="0"/>
      <dgm:spPr/>
    </dgm:pt>
    <dgm:pt modelId="{DC693499-011B-498E-AAD8-FD6AF6644F7A}" type="pres">
      <dgm:prSet presAssocID="{F38A17D4-DBDB-4FFD-A45C-82728440FF99}" presName="thickLine" presStyleLbl="alignNode1" presStyleIdx="1" presStyleCnt="3"/>
      <dgm:spPr/>
    </dgm:pt>
    <dgm:pt modelId="{2A0954A9-2AE3-4F80-B4ED-E26ECD11EE91}" type="pres">
      <dgm:prSet presAssocID="{F38A17D4-DBDB-4FFD-A45C-82728440FF99}" presName="horz1" presStyleCnt="0"/>
      <dgm:spPr/>
    </dgm:pt>
    <dgm:pt modelId="{80A69C10-6E03-4A64-A0F7-DAB8AD01DBC1}" type="pres">
      <dgm:prSet presAssocID="{F38A17D4-DBDB-4FFD-A45C-82728440FF99}" presName="tx1" presStyleLbl="revTx" presStyleIdx="1" presStyleCnt="3"/>
      <dgm:spPr/>
    </dgm:pt>
    <dgm:pt modelId="{45CF8426-90F7-409F-B577-DF6C6A96F935}" type="pres">
      <dgm:prSet presAssocID="{F38A17D4-DBDB-4FFD-A45C-82728440FF99}" presName="vert1" presStyleCnt="0"/>
      <dgm:spPr/>
    </dgm:pt>
    <dgm:pt modelId="{31BA949D-B12D-4A6A-9F0C-5DF401ED4BAF}" type="pres">
      <dgm:prSet presAssocID="{79105847-F010-430D-B25D-F699177832D8}" presName="thickLine" presStyleLbl="alignNode1" presStyleIdx="2" presStyleCnt="3"/>
      <dgm:spPr/>
    </dgm:pt>
    <dgm:pt modelId="{62D71CF2-C798-4C09-86B0-4422D8EC04B9}" type="pres">
      <dgm:prSet presAssocID="{79105847-F010-430D-B25D-F699177832D8}" presName="horz1" presStyleCnt="0"/>
      <dgm:spPr/>
    </dgm:pt>
    <dgm:pt modelId="{D0437437-2F28-4E39-8D2B-3177C34ECC7F}" type="pres">
      <dgm:prSet presAssocID="{79105847-F010-430D-B25D-F699177832D8}" presName="tx1" presStyleLbl="revTx" presStyleIdx="2" presStyleCnt="3"/>
      <dgm:spPr/>
    </dgm:pt>
    <dgm:pt modelId="{9638F2F9-943F-4A29-8E1D-B200F54730F9}" type="pres">
      <dgm:prSet presAssocID="{79105847-F010-430D-B25D-F699177832D8}" presName="vert1" presStyleCnt="0"/>
      <dgm:spPr/>
    </dgm:pt>
  </dgm:ptLst>
  <dgm:cxnLst>
    <dgm:cxn modelId="{D47BED06-5406-4D5A-8CA5-09E42F6A612D}" type="presOf" srcId="{F38A17D4-DBDB-4FFD-A45C-82728440FF99}" destId="{80A69C10-6E03-4A64-A0F7-DAB8AD01DBC1}" srcOrd="0" destOrd="0" presId="urn:microsoft.com/office/officeart/2008/layout/LinedList"/>
    <dgm:cxn modelId="{FD609264-DF76-4D7D-A987-46D1D1E1FA73}" srcId="{606A9C73-7A68-4C90-A959-8AD27BD53744}" destId="{79105847-F010-430D-B25D-F699177832D8}" srcOrd="2" destOrd="0" parTransId="{B7254BF5-3867-43C6-B6FE-A3475AD8F547}" sibTransId="{EDA60CCF-A7BC-4F04-AFF2-67587A590B36}"/>
    <dgm:cxn modelId="{F1848865-1473-4B55-800F-034413C8ED87}" type="presOf" srcId="{606A9C73-7A68-4C90-A959-8AD27BD53744}" destId="{D722A4A1-5689-4217-9EC4-375F8150C935}" srcOrd="0" destOrd="0" presId="urn:microsoft.com/office/officeart/2008/layout/LinedList"/>
    <dgm:cxn modelId="{F42FD691-5C33-4667-B690-68F015B00240}" type="presOf" srcId="{126D5890-13A0-49A4-B7B0-CA781D284D13}" destId="{40A313E5-F60A-4180-A97A-AC7885CC2538}" srcOrd="0" destOrd="0" presId="urn:microsoft.com/office/officeart/2008/layout/LinedList"/>
    <dgm:cxn modelId="{9F5F7AAC-C345-46BC-AE84-473B16791368}" srcId="{606A9C73-7A68-4C90-A959-8AD27BD53744}" destId="{126D5890-13A0-49A4-B7B0-CA781D284D13}" srcOrd="0" destOrd="0" parTransId="{C2C3516B-4033-42D3-821F-DA67EB214D54}" sibTransId="{6FB9BB26-0D33-446D-BAFE-FCF9A45BE71B}"/>
    <dgm:cxn modelId="{F02E52CA-EAF9-411E-B48E-578ECACA4A3D}" srcId="{606A9C73-7A68-4C90-A959-8AD27BD53744}" destId="{F38A17D4-DBDB-4FFD-A45C-82728440FF99}" srcOrd="1" destOrd="0" parTransId="{A7E0053B-D54E-46D6-81CC-0781828D2DF7}" sibTransId="{6AEDE2BB-1DB6-4319-BE4E-C984D97CD404}"/>
    <dgm:cxn modelId="{C520F3FE-2821-4F54-9D86-7C2B0262DE03}" type="presOf" srcId="{79105847-F010-430D-B25D-F699177832D8}" destId="{D0437437-2F28-4E39-8D2B-3177C34ECC7F}" srcOrd="0" destOrd="0" presId="urn:microsoft.com/office/officeart/2008/layout/LinedList"/>
    <dgm:cxn modelId="{1C61A1CC-1178-48DC-9CF6-4AB6CABB8435}" type="presParOf" srcId="{D722A4A1-5689-4217-9EC4-375F8150C935}" destId="{8408FFF7-C1DF-4A18-B062-2C0E9647B025}" srcOrd="0" destOrd="0" presId="urn:microsoft.com/office/officeart/2008/layout/LinedList"/>
    <dgm:cxn modelId="{9357B41C-A709-4183-887A-B4BCF4E4485A}" type="presParOf" srcId="{D722A4A1-5689-4217-9EC4-375F8150C935}" destId="{B079418B-4594-4923-99E7-02517CFF7045}" srcOrd="1" destOrd="0" presId="urn:microsoft.com/office/officeart/2008/layout/LinedList"/>
    <dgm:cxn modelId="{760570B7-899C-4BFE-BBC7-BB7B936E308B}" type="presParOf" srcId="{B079418B-4594-4923-99E7-02517CFF7045}" destId="{40A313E5-F60A-4180-A97A-AC7885CC2538}" srcOrd="0" destOrd="0" presId="urn:microsoft.com/office/officeart/2008/layout/LinedList"/>
    <dgm:cxn modelId="{86AC3CD9-54BF-4AF9-BC19-08AD298AE61F}" type="presParOf" srcId="{B079418B-4594-4923-99E7-02517CFF7045}" destId="{BC0265F8-A2BA-4594-8E73-3C02B113C162}" srcOrd="1" destOrd="0" presId="urn:microsoft.com/office/officeart/2008/layout/LinedList"/>
    <dgm:cxn modelId="{0C532AFA-DD54-43AF-8697-BE85957E96AA}" type="presParOf" srcId="{D722A4A1-5689-4217-9EC4-375F8150C935}" destId="{DC693499-011B-498E-AAD8-FD6AF6644F7A}" srcOrd="2" destOrd="0" presId="urn:microsoft.com/office/officeart/2008/layout/LinedList"/>
    <dgm:cxn modelId="{877ECB53-09D1-415E-B8CD-961CB446B688}" type="presParOf" srcId="{D722A4A1-5689-4217-9EC4-375F8150C935}" destId="{2A0954A9-2AE3-4F80-B4ED-E26ECD11EE91}" srcOrd="3" destOrd="0" presId="urn:microsoft.com/office/officeart/2008/layout/LinedList"/>
    <dgm:cxn modelId="{858155C5-1D16-43E6-8694-2671B0FC2436}" type="presParOf" srcId="{2A0954A9-2AE3-4F80-B4ED-E26ECD11EE91}" destId="{80A69C10-6E03-4A64-A0F7-DAB8AD01DBC1}" srcOrd="0" destOrd="0" presId="urn:microsoft.com/office/officeart/2008/layout/LinedList"/>
    <dgm:cxn modelId="{D2392E4C-5BF8-46BB-85AB-AC42CD56F3C9}" type="presParOf" srcId="{2A0954A9-2AE3-4F80-B4ED-E26ECD11EE91}" destId="{45CF8426-90F7-409F-B577-DF6C6A96F935}" srcOrd="1" destOrd="0" presId="urn:microsoft.com/office/officeart/2008/layout/LinedList"/>
    <dgm:cxn modelId="{00A93C71-30D5-4CFB-8889-A155ED853814}" type="presParOf" srcId="{D722A4A1-5689-4217-9EC4-375F8150C935}" destId="{31BA949D-B12D-4A6A-9F0C-5DF401ED4BAF}" srcOrd="4" destOrd="0" presId="urn:microsoft.com/office/officeart/2008/layout/LinedList"/>
    <dgm:cxn modelId="{327022E1-07B9-46A9-A2A7-5343F3C28EFE}" type="presParOf" srcId="{D722A4A1-5689-4217-9EC4-375F8150C935}" destId="{62D71CF2-C798-4C09-86B0-4422D8EC04B9}" srcOrd="5" destOrd="0" presId="urn:microsoft.com/office/officeart/2008/layout/LinedList"/>
    <dgm:cxn modelId="{00B9A56D-8773-4D9A-A116-11E284384F6B}" type="presParOf" srcId="{62D71CF2-C798-4C09-86B0-4422D8EC04B9}" destId="{D0437437-2F28-4E39-8D2B-3177C34ECC7F}" srcOrd="0" destOrd="0" presId="urn:microsoft.com/office/officeart/2008/layout/LinedList"/>
    <dgm:cxn modelId="{9CAADE39-3AC8-426F-89F2-50138C1E0D77}" type="presParOf" srcId="{62D71CF2-C798-4C09-86B0-4422D8EC04B9}" destId="{9638F2F9-943F-4A29-8E1D-B200F54730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0801CA-5C8D-43F4-8E2A-D37A1C035D81}"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2C54A76-9D07-4C46-8E1E-0BB307AFEE9F}">
      <dgm:prSet/>
      <dgm:spPr/>
      <dgm:t>
        <a:bodyPr/>
        <a:lstStyle/>
        <a:p>
          <a:r>
            <a:rPr lang="en-US" dirty="0" err="1"/>
            <a:t>Wawancara</a:t>
          </a:r>
          <a:r>
            <a:rPr lang="en-US" dirty="0"/>
            <a:t> </a:t>
          </a:r>
        </a:p>
      </dgm:t>
    </dgm:pt>
    <dgm:pt modelId="{AD5DD2C5-B114-43E7-AC03-B34F2419C366}" type="parTrans" cxnId="{E10F65B2-173B-4A9F-8898-2742BC881CD0}">
      <dgm:prSet/>
      <dgm:spPr/>
      <dgm:t>
        <a:bodyPr/>
        <a:lstStyle/>
        <a:p>
          <a:endParaRPr lang="en-US"/>
        </a:p>
      </dgm:t>
    </dgm:pt>
    <dgm:pt modelId="{DD95C7AC-F9A4-4DF4-8CD1-136D49528A51}" type="sibTrans" cxnId="{E10F65B2-173B-4A9F-8898-2742BC881CD0}">
      <dgm:prSet/>
      <dgm:spPr/>
      <dgm:t>
        <a:bodyPr/>
        <a:lstStyle/>
        <a:p>
          <a:endParaRPr lang="en-US"/>
        </a:p>
      </dgm:t>
    </dgm:pt>
    <dgm:pt modelId="{AD0F0044-54EB-41D8-92F4-714C9CA9EE73}">
      <dgm:prSet/>
      <dgm:spPr/>
      <dgm:t>
        <a:bodyPr/>
        <a:lstStyle/>
        <a:p>
          <a:r>
            <a:rPr lang="en-US"/>
            <a:t>Studi Literatur</a:t>
          </a:r>
        </a:p>
      </dgm:t>
    </dgm:pt>
    <dgm:pt modelId="{A2B89042-1007-4B74-8186-A0D33A306DA0}" type="parTrans" cxnId="{210947D0-8AAF-4EDC-9A3E-F4C4D8F78A11}">
      <dgm:prSet/>
      <dgm:spPr/>
      <dgm:t>
        <a:bodyPr/>
        <a:lstStyle/>
        <a:p>
          <a:endParaRPr lang="en-US"/>
        </a:p>
      </dgm:t>
    </dgm:pt>
    <dgm:pt modelId="{C7440C2C-FEF9-47BC-9F97-71CB57D9933F}" type="sibTrans" cxnId="{210947D0-8AAF-4EDC-9A3E-F4C4D8F78A11}">
      <dgm:prSet/>
      <dgm:spPr/>
      <dgm:t>
        <a:bodyPr/>
        <a:lstStyle/>
        <a:p>
          <a:endParaRPr lang="en-US"/>
        </a:p>
      </dgm:t>
    </dgm:pt>
    <dgm:pt modelId="{FF76D7BB-CFF8-4044-8656-AF9BC2CE06F8}">
      <dgm:prSet/>
      <dgm:spPr/>
      <dgm:t>
        <a:bodyPr/>
        <a:lstStyle/>
        <a:p>
          <a:r>
            <a:rPr lang="en-US"/>
            <a:t>Observasi </a:t>
          </a:r>
        </a:p>
      </dgm:t>
    </dgm:pt>
    <dgm:pt modelId="{C25A6D49-BC61-4F94-BC58-916CB799930E}" type="parTrans" cxnId="{9F6149BD-44B1-404D-ADCE-2FE24847B5B9}">
      <dgm:prSet/>
      <dgm:spPr/>
      <dgm:t>
        <a:bodyPr/>
        <a:lstStyle/>
        <a:p>
          <a:endParaRPr lang="en-US"/>
        </a:p>
      </dgm:t>
    </dgm:pt>
    <dgm:pt modelId="{D9FC6EC3-AFF7-40E2-8DA9-EC16BD1B64B0}" type="sibTrans" cxnId="{9F6149BD-44B1-404D-ADCE-2FE24847B5B9}">
      <dgm:prSet/>
      <dgm:spPr/>
      <dgm:t>
        <a:bodyPr/>
        <a:lstStyle/>
        <a:p>
          <a:endParaRPr lang="en-US"/>
        </a:p>
      </dgm:t>
    </dgm:pt>
    <dgm:pt modelId="{4B5AE71E-C275-4585-ABD3-5E5C3981522E}">
      <dgm:prSet/>
      <dgm:spPr/>
      <dgm:t>
        <a:bodyPr/>
        <a:lstStyle/>
        <a:p>
          <a:r>
            <a:rPr lang="en-US"/>
            <a:t> Studi dokumentasi</a:t>
          </a:r>
        </a:p>
      </dgm:t>
    </dgm:pt>
    <dgm:pt modelId="{C7774DFD-33F4-4B94-8246-73D46D7DD642}" type="parTrans" cxnId="{98DE00D4-A8C6-428D-A7C4-A8A97D296489}">
      <dgm:prSet/>
      <dgm:spPr/>
      <dgm:t>
        <a:bodyPr/>
        <a:lstStyle/>
        <a:p>
          <a:endParaRPr lang="en-US"/>
        </a:p>
      </dgm:t>
    </dgm:pt>
    <dgm:pt modelId="{6539895C-A72A-4725-9A37-7817372ED3F2}" type="sibTrans" cxnId="{98DE00D4-A8C6-428D-A7C4-A8A97D296489}">
      <dgm:prSet/>
      <dgm:spPr/>
      <dgm:t>
        <a:bodyPr/>
        <a:lstStyle/>
        <a:p>
          <a:endParaRPr lang="en-US"/>
        </a:p>
      </dgm:t>
    </dgm:pt>
    <dgm:pt modelId="{B3B0C5A6-C801-44CB-AD0F-4B5C400C8D36}" type="pres">
      <dgm:prSet presAssocID="{6F0801CA-5C8D-43F4-8E2A-D37A1C035D81}" presName="vert0" presStyleCnt="0">
        <dgm:presLayoutVars>
          <dgm:dir/>
          <dgm:animOne val="branch"/>
          <dgm:animLvl val="lvl"/>
        </dgm:presLayoutVars>
      </dgm:prSet>
      <dgm:spPr/>
    </dgm:pt>
    <dgm:pt modelId="{C116EDDB-1C4D-433B-854E-3AC58F5C1322}" type="pres">
      <dgm:prSet presAssocID="{42C54A76-9D07-4C46-8E1E-0BB307AFEE9F}" presName="thickLine" presStyleLbl="alignNode1" presStyleIdx="0" presStyleCnt="4"/>
      <dgm:spPr/>
    </dgm:pt>
    <dgm:pt modelId="{69E76D8A-2DE2-4038-9824-519FDB8703C9}" type="pres">
      <dgm:prSet presAssocID="{42C54A76-9D07-4C46-8E1E-0BB307AFEE9F}" presName="horz1" presStyleCnt="0"/>
      <dgm:spPr/>
    </dgm:pt>
    <dgm:pt modelId="{E61034E9-DEF6-46FD-86E5-E3F1BDEA72BD}" type="pres">
      <dgm:prSet presAssocID="{42C54A76-9D07-4C46-8E1E-0BB307AFEE9F}" presName="tx1" presStyleLbl="revTx" presStyleIdx="0" presStyleCnt="4"/>
      <dgm:spPr/>
    </dgm:pt>
    <dgm:pt modelId="{7BDADF06-BF3B-4CA4-94FF-0E3915DC7F3D}" type="pres">
      <dgm:prSet presAssocID="{42C54A76-9D07-4C46-8E1E-0BB307AFEE9F}" presName="vert1" presStyleCnt="0"/>
      <dgm:spPr/>
    </dgm:pt>
    <dgm:pt modelId="{82125980-EF0C-4998-8EF6-1F46F5A9043A}" type="pres">
      <dgm:prSet presAssocID="{FF76D7BB-CFF8-4044-8656-AF9BC2CE06F8}" presName="thickLine" presStyleLbl="alignNode1" presStyleIdx="1" presStyleCnt="4"/>
      <dgm:spPr/>
    </dgm:pt>
    <dgm:pt modelId="{30EDE409-D0E1-4A76-B699-0E6F756DD26E}" type="pres">
      <dgm:prSet presAssocID="{FF76D7BB-CFF8-4044-8656-AF9BC2CE06F8}" presName="horz1" presStyleCnt="0"/>
      <dgm:spPr/>
    </dgm:pt>
    <dgm:pt modelId="{8676E88B-8971-446C-BB40-6D43F5317394}" type="pres">
      <dgm:prSet presAssocID="{FF76D7BB-CFF8-4044-8656-AF9BC2CE06F8}" presName="tx1" presStyleLbl="revTx" presStyleIdx="1" presStyleCnt="4"/>
      <dgm:spPr/>
    </dgm:pt>
    <dgm:pt modelId="{28B0481C-5A58-4FAB-AFD3-B5501E60F96F}" type="pres">
      <dgm:prSet presAssocID="{FF76D7BB-CFF8-4044-8656-AF9BC2CE06F8}" presName="vert1" presStyleCnt="0"/>
      <dgm:spPr/>
    </dgm:pt>
    <dgm:pt modelId="{021EB887-0FEA-4251-A946-912BB6BB2AA7}" type="pres">
      <dgm:prSet presAssocID="{AD0F0044-54EB-41D8-92F4-714C9CA9EE73}" presName="thickLine" presStyleLbl="alignNode1" presStyleIdx="2" presStyleCnt="4"/>
      <dgm:spPr/>
    </dgm:pt>
    <dgm:pt modelId="{FF091621-87B1-4256-ACF0-D1C3850606D5}" type="pres">
      <dgm:prSet presAssocID="{AD0F0044-54EB-41D8-92F4-714C9CA9EE73}" presName="horz1" presStyleCnt="0"/>
      <dgm:spPr/>
    </dgm:pt>
    <dgm:pt modelId="{7E1FA5B2-1CB1-4C7F-BC62-D4DF57AE72B3}" type="pres">
      <dgm:prSet presAssocID="{AD0F0044-54EB-41D8-92F4-714C9CA9EE73}" presName="tx1" presStyleLbl="revTx" presStyleIdx="2" presStyleCnt="4"/>
      <dgm:spPr/>
    </dgm:pt>
    <dgm:pt modelId="{1DA9DDB5-02D9-4DDB-9994-FBEEB6375069}" type="pres">
      <dgm:prSet presAssocID="{AD0F0044-54EB-41D8-92F4-714C9CA9EE73}" presName="vert1" presStyleCnt="0"/>
      <dgm:spPr/>
    </dgm:pt>
    <dgm:pt modelId="{4A794804-624B-496A-956C-82228B795062}" type="pres">
      <dgm:prSet presAssocID="{4B5AE71E-C275-4585-ABD3-5E5C3981522E}" presName="thickLine" presStyleLbl="alignNode1" presStyleIdx="3" presStyleCnt="4"/>
      <dgm:spPr/>
    </dgm:pt>
    <dgm:pt modelId="{B57654FB-731F-407D-AB0C-534BE4661369}" type="pres">
      <dgm:prSet presAssocID="{4B5AE71E-C275-4585-ABD3-5E5C3981522E}" presName="horz1" presStyleCnt="0"/>
      <dgm:spPr/>
    </dgm:pt>
    <dgm:pt modelId="{9B5D51DA-A1CE-4EC0-B5E7-FFF787A43064}" type="pres">
      <dgm:prSet presAssocID="{4B5AE71E-C275-4585-ABD3-5E5C3981522E}" presName="tx1" presStyleLbl="revTx" presStyleIdx="3" presStyleCnt="4"/>
      <dgm:spPr/>
    </dgm:pt>
    <dgm:pt modelId="{8300E070-390B-4FBF-B56E-86AE7DF278BA}" type="pres">
      <dgm:prSet presAssocID="{4B5AE71E-C275-4585-ABD3-5E5C3981522E}" presName="vert1" presStyleCnt="0"/>
      <dgm:spPr/>
    </dgm:pt>
  </dgm:ptLst>
  <dgm:cxnLst>
    <dgm:cxn modelId="{373C0C2C-9F33-4F91-BA27-63F25BFF437D}" type="presOf" srcId="{FF76D7BB-CFF8-4044-8656-AF9BC2CE06F8}" destId="{8676E88B-8971-446C-BB40-6D43F5317394}" srcOrd="0" destOrd="0" presId="urn:microsoft.com/office/officeart/2008/layout/LinedList"/>
    <dgm:cxn modelId="{03488168-B1B0-48B4-B4BC-C7DB1CBE2B36}" type="presOf" srcId="{42C54A76-9D07-4C46-8E1E-0BB307AFEE9F}" destId="{E61034E9-DEF6-46FD-86E5-E3F1BDEA72BD}" srcOrd="0" destOrd="0" presId="urn:microsoft.com/office/officeart/2008/layout/LinedList"/>
    <dgm:cxn modelId="{33563E73-8082-4358-9B61-3405A83A61A2}" type="presOf" srcId="{6F0801CA-5C8D-43F4-8E2A-D37A1C035D81}" destId="{B3B0C5A6-C801-44CB-AD0F-4B5C400C8D36}" srcOrd="0" destOrd="0" presId="urn:microsoft.com/office/officeart/2008/layout/LinedList"/>
    <dgm:cxn modelId="{7B121E83-9A98-4353-99B7-CA83D8730C2E}" type="presOf" srcId="{AD0F0044-54EB-41D8-92F4-714C9CA9EE73}" destId="{7E1FA5B2-1CB1-4C7F-BC62-D4DF57AE72B3}" srcOrd="0" destOrd="0" presId="urn:microsoft.com/office/officeart/2008/layout/LinedList"/>
    <dgm:cxn modelId="{B494F0AF-80A3-43A0-92F9-14E63E09528E}" type="presOf" srcId="{4B5AE71E-C275-4585-ABD3-5E5C3981522E}" destId="{9B5D51DA-A1CE-4EC0-B5E7-FFF787A43064}" srcOrd="0" destOrd="0" presId="urn:microsoft.com/office/officeart/2008/layout/LinedList"/>
    <dgm:cxn modelId="{E10F65B2-173B-4A9F-8898-2742BC881CD0}" srcId="{6F0801CA-5C8D-43F4-8E2A-D37A1C035D81}" destId="{42C54A76-9D07-4C46-8E1E-0BB307AFEE9F}" srcOrd="0" destOrd="0" parTransId="{AD5DD2C5-B114-43E7-AC03-B34F2419C366}" sibTransId="{DD95C7AC-F9A4-4DF4-8CD1-136D49528A51}"/>
    <dgm:cxn modelId="{9F6149BD-44B1-404D-ADCE-2FE24847B5B9}" srcId="{6F0801CA-5C8D-43F4-8E2A-D37A1C035D81}" destId="{FF76D7BB-CFF8-4044-8656-AF9BC2CE06F8}" srcOrd="1" destOrd="0" parTransId="{C25A6D49-BC61-4F94-BC58-916CB799930E}" sibTransId="{D9FC6EC3-AFF7-40E2-8DA9-EC16BD1B64B0}"/>
    <dgm:cxn modelId="{210947D0-8AAF-4EDC-9A3E-F4C4D8F78A11}" srcId="{6F0801CA-5C8D-43F4-8E2A-D37A1C035D81}" destId="{AD0F0044-54EB-41D8-92F4-714C9CA9EE73}" srcOrd="2" destOrd="0" parTransId="{A2B89042-1007-4B74-8186-A0D33A306DA0}" sibTransId="{C7440C2C-FEF9-47BC-9F97-71CB57D9933F}"/>
    <dgm:cxn modelId="{98DE00D4-A8C6-428D-A7C4-A8A97D296489}" srcId="{6F0801CA-5C8D-43F4-8E2A-D37A1C035D81}" destId="{4B5AE71E-C275-4585-ABD3-5E5C3981522E}" srcOrd="3" destOrd="0" parTransId="{C7774DFD-33F4-4B94-8246-73D46D7DD642}" sibTransId="{6539895C-A72A-4725-9A37-7817372ED3F2}"/>
    <dgm:cxn modelId="{9812FA67-FFC1-41E8-ADBE-D2CE2FFF97E3}" type="presParOf" srcId="{B3B0C5A6-C801-44CB-AD0F-4B5C400C8D36}" destId="{C116EDDB-1C4D-433B-854E-3AC58F5C1322}" srcOrd="0" destOrd="0" presId="urn:microsoft.com/office/officeart/2008/layout/LinedList"/>
    <dgm:cxn modelId="{F67BE964-977F-4ADE-B3DD-D048EF0C2B3A}" type="presParOf" srcId="{B3B0C5A6-C801-44CB-AD0F-4B5C400C8D36}" destId="{69E76D8A-2DE2-4038-9824-519FDB8703C9}" srcOrd="1" destOrd="0" presId="urn:microsoft.com/office/officeart/2008/layout/LinedList"/>
    <dgm:cxn modelId="{BE31E3FC-21D0-4FCB-A97F-E5CB99E42EDA}" type="presParOf" srcId="{69E76D8A-2DE2-4038-9824-519FDB8703C9}" destId="{E61034E9-DEF6-46FD-86E5-E3F1BDEA72BD}" srcOrd="0" destOrd="0" presId="urn:microsoft.com/office/officeart/2008/layout/LinedList"/>
    <dgm:cxn modelId="{FC2BCCEA-9FA8-425A-A5C7-26D2196F4755}" type="presParOf" srcId="{69E76D8A-2DE2-4038-9824-519FDB8703C9}" destId="{7BDADF06-BF3B-4CA4-94FF-0E3915DC7F3D}" srcOrd="1" destOrd="0" presId="urn:microsoft.com/office/officeart/2008/layout/LinedList"/>
    <dgm:cxn modelId="{E350F844-5B08-4C7C-8025-DE138FCD969C}" type="presParOf" srcId="{B3B0C5A6-C801-44CB-AD0F-4B5C400C8D36}" destId="{82125980-EF0C-4998-8EF6-1F46F5A9043A}" srcOrd="2" destOrd="0" presId="urn:microsoft.com/office/officeart/2008/layout/LinedList"/>
    <dgm:cxn modelId="{B63CB6C6-A2B1-4EDA-943E-799A882B5B0D}" type="presParOf" srcId="{B3B0C5A6-C801-44CB-AD0F-4B5C400C8D36}" destId="{30EDE409-D0E1-4A76-B699-0E6F756DD26E}" srcOrd="3" destOrd="0" presId="urn:microsoft.com/office/officeart/2008/layout/LinedList"/>
    <dgm:cxn modelId="{2F57A8BD-2982-4D7A-9A8C-95FBCD17614E}" type="presParOf" srcId="{30EDE409-D0E1-4A76-B699-0E6F756DD26E}" destId="{8676E88B-8971-446C-BB40-6D43F5317394}" srcOrd="0" destOrd="0" presId="urn:microsoft.com/office/officeart/2008/layout/LinedList"/>
    <dgm:cxn modelId="{FB83F954-EAF3-403A-9C1C-1378B9A01FEE}" type="presParOf" srcId="{30EDE409-D0E1-4A76-B699-0E6F756DD26E}" destId="{28B0481C-5A58-4FAB-AFD3-B5501E60F96F}" srcOrd="1" destOrd="0" presId="urn:microsoft.com/office/officeart/2008/layout/LinedList"/>
    <dgm:cxn modelId="{B073E026-DCCD-4995-9AAC-D411ED488218}" type="presParOf" srcId="{B3B0C5A6-C801-44CB-AD0F-4B5C400C8D36}" destId="{021EB887-0FEA-4251-A946-912BB6BB2AA7}" srcOrd="4" destOrd="0" presId="urn:microsoft.com/office/officeart/2008/layout/LinedList"/>
    <dgm:cxn modelId="{E992B5D3-9059-41DC-BB65-1E5666AEEC7B}" type="presParOf" srcId="{B3B0C5A6-C801-44CB-AD0F-4B5C400C8D36}" destId="{FF091621-87B1-4256-ACF0-D1C3850606D5}" srcOrd="5" destOrd="0" presId="urn:microsoft.com/office/officeart/2008/layout/LinedList"/>
    <dgm:cxn modelId="{ABA5158E-DC02-4C98-9665-9CC5B2700285}" type="presParOf" srcId="{FF091621-87B1-4256-ACF0-D1C3850606D5}" destId="{7E1FA5B2-1CB1-4C7F-BC62-D4DF57AE72B3}" srcOrd="0" destOrd="0" presId="urn:microsoft.com/office/officeart/2008/layout/LinedList"/>
    <dgm:cxn modelId="{918A6A00-7204-4D41-A759-F5606DECC64F}" type="presParOf" srcId="{FF091621-87B1-4256-ACF0-D1C3850606D5}" destId="{1DA9DDB5-02D9-4DDB-9994-FBEEB6375069}" srcOrd="1" destOrd="0" presId="urn:microsoft.com/office/officeart/2008/layout/LinedList"/>
    <dgm:cxn modelId="{5B128286-BF59-4A7B-829F-2DD49B08FE3B}" type="presParOf" srcId="{B3B0C5A6-C801-44CB-AD0F-4B5C400C8D36}" destId="{4A794804-624B-496A-956C-82228B795062}" srcOrd="6" destOrd="0" presId="urn:microsoft.com/office/officeart/2008/layout/LinedList"/>
    <dgm:cxn modelId="{C8EB712B-32DF-4606-9D8E-483CD6A57CCC}" type="presParOf" srcId="{B3B0C5A6-C801-44CB-AD0F-4B5C400C8D36}" destId="{B57654FB-731F-407D-AB0C-534BE4661369}" srcOrd="7" destOrd="0" presId="urn:microsoft.com/office/officeart/2008/layout/LinedList"/>
    <dgm:cxn modelId="{CDCD1B00-E750-4907-9115-8D893EB03A10}" type="presParOf" srcId="{B57654FB-731F-407D-AB0C-534BE4661369}" destId="{9B5D51DA-A1CE-4EC0-B5E7-FFF787A43064}" srcOrd="0" destOrd="0" presId="urn:microsoft.com/office/officeart/2008/layout/LinedList"/>
    <dgm:cxn modelId="{163F106C-B247-4424-8A3F-A68CB33FBFDF}" type="presParOf" srcId="{B57654FB-731F-407D-AB0C-534BE4661369}" destId="{8300E070-390B-4FBF-B56E-86AE7DF278B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4AF68D-8397-4EEE-B0CD-69334CDCAB5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1093B52-FFBD-41F5-831B-71664EE457CF}">
      <dgm:prSet/>
      <dgm:spPr/>
      <dgm:t>
        <a:bodyPr/>
        <a:lstStyle/>
        <a:p>
          <a:r>
            <a:rPr lang="en-US"/>
            <a:t>Survei atau Kuesioner: Menyebarkan kuesioner kepada target audience untuk mendapatkan data yang dapat diukur secara statistic</a:t>
          </a:r>
        </a:p>
      </dgm:t>
    </dgm:pt>
    <dgm:pt modelId="{599E828D-4BDA-444F-A034-2DFC17AFDC3C}" type="parTrans" cxnId="{26A6F3C1-645E-44EF-8DEF-D99CC4498A0C}">
      <dgm:prSet/>
      <dgm:spPr/>
      <dgm:t>
        <a:bodyPr/>
        <a:lstStyle/>
        <a:p>
          <a:endParaRPr lang="en-US"/>
        </a:p>
      </dgm:t>
    </dgm:pt>
    <dgm:pt modelId="{DDC9A4A0-9C3E-438C-9B4B-6ED7ED41D4F7}" type="sibTrans" cxnId="{26A6F3C1-645E-44EF-8DEF-D99CC4498A0C}">
      <dgm:prSet/>
      <dgm:spPr/>
      <dgm:t>
        <a:bodyPr/>
        <a:lstStyle/>
        <a:p>
          <a:endParaRPr lang="en-US"/>
        </a:p>
      </dgm:t>
    </dgm:pt>
    <dgm:pt modelId="{D3A8FEFE-898F-4870-A361-A1A240FBBE7A}">
      <dgm:prSet/>
      <dgm:spPr/>
      <dgm:t>
        <a:bodyPr/>
        <a:lstStyle/>
        <a:p>
          <a:r>
            <a:rPr lang="en-US"/>
            <a:t>Analisis Data Pengguna: Menggunakan data dari perangkat digital seperti analitik web atau data penggunaan aplikasi untuk melihat bagaimana pengguna berinteraksi dengan karya visual, seperti jumlah klik, waktu yang dihabiskan pada halaman tertentu, atau pola navigasi</a:t>
          </a:r>
        </a:p>
      </dgm:t>
    </dgm:pt>
    <dgm:pt modelId="{8C2740EE-9DF2-45DA-9FA6-01D1985532F0}" type="parTrans" cxnId="{1F2C3EF1-D76E-4DD9-82D1-1EBD14461B3E}">
      <dgm:prSet/>
      <dgm:spPr/>
      <dgm:t>
        <a:bodyPr/>
        <a:lstStyle/>
        <a:p>
          <a:endParaRPr lang="en-US"/>
        </a:p>
      </dgm:t>
    </dgm:pt>
    <dgm:pt modelId="{755B59D9-99C9-4F9F-9ACC-7789C00A7E19}" type="sibTrans" cxnId="{1F2C3EF1-D76E-4DD9-82D1-1EBD14461B3E}">
      <dgm:prSet/>
      <dgm:spPr/>
      <dgm:t>
        <a:bodyPr/>
        <a:lstStyle/>
        <a:p>
          <a:endParaRPr lang="en-US"/>
        </a:p>
      </dgm:t>
    </dgm:pt>
    <dgm:pt modelId="{3603D72E-002D-4528-9C43-5C0C4F5EC2B0}" type="pres">
      <dgm:prSet presAssocID="{A14AF68D-8397-4EEE-B0CD-69334CDCAB59}" presName="hierChild1" presStyleCnt="0">
        <dgm:presLayoutVars>
          <dgm:chPref val="1"/>
          <dgm:dir/>
          <dgm:animOne val="branch"/>
          <dgm:animLvl val="lvl"/>
          <dgm:resizeHandles/>
        </dgm:presLayoutVars>
      </dgm:prSet>
      <dgm:spPr/>
    </dgm:pt>
    <dgm:pt modelId="{029C7084-36B7-48FF-A3FB-5E8B73D466EC}" type="pres">
      <dgm:prSet presAssocID="{31093B52-FFBD-41F5-831B-71664EE457CF}" presName="hierRoot1" presStyleCnt="0"/>
      <dgm:spPr/>
    </dgm:pt>
    <dgm:pt modelId="{11A9758A-AC12-4183-8463-C7E8D0AAE06B}" type="pres">
      <dgm:prSet presAssocID="{31093B52-FFBD-41F5-831B-71664EE457CF}" presName="composite" presStyleCnt="0"/>
      <dgm:spPr/>
    </dgm:pt>
    <dgm:pt modelId="{02A18B63-BF8A-4A9C-AF0E-E906985B50C0}" type="pres">
      <dgm:prSet presAssocID="{31093B52-FFBD-41F5-831B-71664EE457CF}" presName="background" presStyleLbl="node0" presStyleIdx="0" presStyleCnt="2"/>
      <dgm:spPr/>
    </dgm:pt>
    <dgm:pt modelId="{030AD9FB-38EA-492C-BF18-D5DCFB7F7A4B}" type="pres">
      <dgm:prSet presAssocID="{31093B52-FFBD-41F5-831B-71664EE457CF}" presName="text" presStyleLbl="fgAcc0" presStyleIdx="0" presStyleCnt="2">
        <dgm:presLayoutVars>
          <dgm:chPref val="3"/>
        </dgm:presLayoutVars>
      </dgm:prSet>
      <dgm:spPr/>
    </dgm:pt>
    <dgm:pt modelId="{48436864-B45F-431A-B98B-DBD33A934F52}" type="pres">
      <dgm:prSet presAssocID="{31093B52-FFBD-41F5-831B-71664EE457CF}" presName="hierChild2" presStyleCnt="0"/>
      <dgm:spPr/>
    </dgm:pt>
    <dgm:pt modelId="{EC0611B0-2166-4F66-A2A3-60C4F6C6E7C1}" type="pres">
      <dgm:prSet presAssocID="{D3A8FEFE-898F-4870-A361-A1A240FBBE7A}" presName="hierRoot1" presStyleCnt="0"/>
      <dgm:spPr/>
    </dgm:pt>
    <dgm:pt modelId="{73C03D4C-737C-460D-A592-A1A70EF5074A}" type="pres">
      <dgm:prSet presAssocID="{D3A8FEFE-898F-4870-A361-A1A240FBBE7A}" presName="composite" presStyleCnt="0"/>
      <dgm:spPr/>
    </dgm:pt>
    <dgm:pt modelId="{4031C9D6-AA87-4CD1-9EF9-DC6B6CFAD1C5}" type="pres">
      <dgm:prSet presAssocID="{D3A8FEFE-898F-4870-A361-A1A240FBBE7A}" presName="background" presStyleLbl="node0" presStyleIdx="1" presStyleCnt="2"/>
      <dgm:spPr/>
    </dgm:pt>
    <dgm:pt modelId="{5E858417-E6B6-467B-B58A-D1DA7250438F}" type="pres">
      <dgm:prSet presAssocID="{D3A8FEFE-898F-4870-A361-A1A240FBBE7A}" presName="text" presStyleLbl="fgAcc0" presStyleIdx="1" presStyleCnt="2">
        <dgm:presLayoutVars>
          <dgm:chPref val="3"/>
        </dgm:presLayoutVars>
      </dgm:prSet>
      <dgm:spPr/>
    </dgm:pt>
    <dgm:pt modelId="{F1B232C6-66FA-483D-86A3-93CAC09016FE}" type="pres">
      <dgm:prSet presAssocID="{D3A8FEFE-898F-4870-A361-A1A240FBBE7A}" presName="hierChild2" presStyleCnt="0"/>
      <dgm:spPr/>
    </dgm:pt>
  </dgm:ptLst>
  <dgm:cxnLst>
    <dgm:cxn modelId="{E8566D9C-3B68-4F95-965C-25E281B4C6D5}" type="presOf" srcId="{31093B52-FFBD-41F5-831B-71664EE457CF}" destId="{030AD9FB-38EA-492C-BF18-D5DCFB7F7A4B}" srcOrd="0" destOrd="0" presId="urn:microsoft.com/office/officeart/2005/8/layout/hierarchy1"/>
    <dgm:cxn modelId="{528394BF-4009-4684-B232-30F182A3CAEB}" type="presOf" srcId="{D3A8FEFE-898F-4870-A361-A1A240FBBE7A}" destId="{5E858417-E6B6-467B-B58A-D1DA7250438F}" srcOrd="0" destOrd="0" presId="urn:microsoft.com/office/officeart/2005/8/layout/hierarchy1"/>
    <dgm:cxn modelId="{26A6F3C1-645E-44EF-8DEF-D99CC4498A0C}" srcId="{A14AF68D-8397-4EEE-B0CD-69334CDCAB59}" destId="{31093B52-FFBD-41F5-831B-71664EE457CF}" srcOrd="0" destOrd="0" parTransId="{599E828D-4BDA-444F-A034-2DFC17AFDC3C}" sibTransId="{DDC9A4A0-9C3E-438C-9B4B-6ED7ED41D4F7}"/>
    <dgm:cxn modelId="{A66D30D8-3DA4-43DA-8F08-E6788FFB2978}" type="presOf" srcId="{A14AF68D-8397-4EEE-B0CD-69334CDCAB59}" destId="{3603D72E-002D-4528-9C43-5C0C4F5EC2B0}" srcOrd="0" destOrd="0" presId="urn:microsoft.com/office/officeart/2005/8/layout/hierarchy1"/>
    <dgm:cxn modelId="{1F2C3EF1-D76E-4DD9-82D1-1EBD14461B3E}" srcId="{A14AF68D-8397-4EEE-B0CD-69334CDCAB59}" destId="{D3A8FEFE-898F-4870-A361-A1A240FBBE7A}" srcOrd="1" destOrd="0" parTransId="{8C2740EE-9DF2-45DA-9FA6-01D1985532F0}" sibTransId="{755B59D9-99C9-4F9F-9ACC-7789C00A7E19}"/>
    <dgm:cxn modelId="{39FDCA3F-2EC2-4159-92AD-2A4C242DDCC0}" type="presParOf" srcId="{3603D72E-002D-4528-9C43-5C0C4F5EC2B0}" destId="{029C7084-36B7-48FF-A3FB-5E8B73D466EC}" srcOrd="0" destOrd="0" presId="urn:microsoft.com/office/officeart/2005/8/layout/hierarchy1"/>
    <dgm:cxn modelId="{2725BEEF-3333-46F4-9F91-EE6DF1720471}" type="presParOf" srcId="{029C7084-36B7-48FF-A3FB-5E8B73D466EC}" destId="{11A9758A-AC12-4183-8463-C7E8D0AAE06B}" srcOrd="0" destOrd="0" presId="urn:microsoft.com/office/officeart/2005/8/layout/hierarchy1"/>
    <dgm:cxn modelId="{EE9CB2A3-2FBC-4113-8F55-11033AD6121A}" type="presParOf" srcId="{11A9758A-AC12-4183-8463-C7E8D0AAE06B}" destId="{02A18B63-BF8A-4A9C-AF0E-E906985B50C0}" srcOrd="0" destOrd="0" presId="urn:microsoft.com/office/officeart/2005/8/layout/hierarchy1"/>
    <dgm:cxn modelId="{C6148FC0-3436-49C2-BF32-05128C461FF7}" type="presParOf" srcId="{11A9758A-AC12-4183-8463-C7E8D0AAE06B}" destId="{030AD9FB-38EA-492C-BF18-D5DCFB7F7A4B}" srcOrd="1" destOrd="0" presId="urn:microsoft.com/office/officeart/2005/8/layout/hierarchy1"/>
    <dgm:cxn modelId="{8BAA12CF-C260-4869-BE20-EFA95C66F7AC}" type="presParOf" srcId="{029C7084-36B7-48FF-A3FB-5E8B73D466EC}" destId="{48436864-B45F-431A-B98B-DBD33A934F52}" srcOrd="1" destOrd="0" presId="urn:microsoft.com/office/officeart/2005/8/layout/hierarchy1"/>
    <dgm:cxn modelId="{25E5382E-6082-4895-A9EA-034B97DA1CB9}" type="presParOf" srcId="{3603D72E-002D-4528-9C43-5C0C4F5EC2B0}" destId="{EC0611B0-2166-4F66-A2A3-60C4F6C6E7C1}" srcOrd="1" destOrd="0" presId="urn:microsoft.com/office/officeart/2005/8/layout/hierarchy1"/>
    <dgm:cxn modelId="{D898534D-AE95-41B8-AE71-F6C5F0572D77}" type="presParOf" srcId="{EC0611B0-2166-4F66-A2A3-60C4F6C6E7C1}" destId="{73C03D4C-737C-460D-A592-A1A70EF5074A}" srcOrd="0" destOrd="0" presId="urn:microsoft.com/office/officeart/2005/8/layout/hierarchy1"/>
    <dgm:cxn modelId="{5AC77D00-0716-48EE-9799-582A749F4EA6}" type="presParOf" srcId="{73C03D4C-737C-460D-A592-A1A70EF5074A}" destId="{4031C9D6-AA87-4CD1-9EF9-DC6B6CFAD1C5}" srcOrd="0" destOrd="0" presId="urn:microsoft.com/office/officeart/2005/8/layout/hierarchy1"/>
    <dgm:cxn modelId="{55039D2B-FE53-421E-8517-785C0C891FDA}" type="presParOf" srcId="{73C03D4C-737C-460D-A592-A1A70EF5074A}" destId="{5E858417-E6B6-467B-B58A-D1DA7250438F}" srcOrd="1" destOrd="0" presId="urn:microsoft.com/office/officeart/2005/8/layout/hierarchy1"/>
    <dgm:cxn modelId="{4FBED0F5-551A-4143-9D2E-F8E22DF5A270}" type="presParOf" srcId="{EC0611B0-2166-4F66-A2A3-60C4F6C6E7C1}" destId="{F1B232C6-66FA-483D-86A3-93CAC09016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58F6CE-FF72-4A30-9BF9-948110CD7354}"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A1E120D-B8FB-49CB-9159-A1514F781225}">
      <dgm:prSet/>
      <dgm:spPr/>
      <dgm:t>
        <a:bodyPr/>
        <a:lstStyle/>
        <a:p>
          <a:r>
            <a:rPr lang="en-US"/>
            <a:t>Analisis Kompetitor: Melihat bagaimana pesaing mendesain produk mereka, memasarkan visual, atau melakukan branding</a:t>
          </a:r>
        </a:p>
      </dgm:t>
    </dgm:pt>
    <dgm:pt modelId="{712FB7B3-A1B3-46BB-AC95-B46571DF8540}" type="parTrans" cxnId="{2E218BDE-07AA-415B-8D66-2A2F58D8CA01}">
      <dgm:prSet/>
      <dgm:spPr/>
      <dgm:t>
        <a:bodyPr/>
        <a:lstStyle/>
        <a:p>
          <a:endParaRPr lang="en-US"/>
        </a:p>
      </dgm:t>
    </dgm:pt>
    <dgm:pt modelId="{2F906784-F373-4206-BD67-186E104F68B9}" type="sibTrans" cxnId="{2E218BDE-07AA-415B-8D66-2A2F58D8CA01}">
      <dgm:prSet/>
      <dgm:spPr/>
      <dgm:t>
        <a:bodyPr/>
        <a:lstStyle/>
        <a:p>
          <a:endParaRPr lang="en-US"/>
        </a:p>
      </dgm:t>
    </dgm:pt>
    <dgm:pt modelId="{C1F51DAF-C72F-4423-8191-B675C695F654}">
      <dgm:prSet/>
      <dgm:spPr/>
      <dgm:t>
        <a:bodyPr/>
        <a:lstStyle/>
        <a:p>
          <a:r>
            <a:rPr lang="en-US" b="1"/>
            <a:t>Analisis Tren</a:t>
          </a:r>
          <a:r>
            <a:rPr lang="en-US"/>
            <a:t>: Mengidentifikasi tren visual atau gaya desain yang sedang populer di industri.</a:t>
          </a:r>
        </a:p>
      </dgm:t>
    </dgm:pt>
    <dgm:pt modelId="{E662FD06-9B74-4270-95B1-5001700BE452}" type="parTrans" cxnId="{5C228F7D-E993-413C-9B96-7E4E4587A004}">
      <dgm:prSet/>
      <dgm:spPr/>
      <dgm:t>
        <a:bodyPr/>
        <a:lstStyle/>
        <a:p>
          <a:endParaRPr lang="en-US"/>
        </a:p>
      </dgm:t>
    </dgm:pt>
    <dgm:pt modelId="{9C704EE9-EA8E-4990-A26A-AC362E023666}" type="sibTrans" cxnId="{5C228F7D-E993-413C-9B96-7E4E4587A004}">
      <dgm:prSet/>
      <dgm:spPr/>
      <dgm:t>
        <a:bodyPr/>
        <a:lstStyle/>
        <a:p>
          <a:endParaRPr lang="en-US"/>
        </a:p>
      </dgm:t>
    </dgm:pt>
    <dgm:pt modelId="{227E2970-BAD3-4717-9DEA-2E6F4E839670}" type="pres">
      <dgm:prSet presAssocID="{CB58F6CE-FF72-4A30-9BF9-948110CD7354}" presName="root" presStyleCnt="0">
        <dgm:presLayoutVars>
          <dgm:dir/>
          <dgm:resizeHandles val="exact"/>
        </dgm:presLayoutVars>
      </dgm:prSet>
      <dgm:spPr/>
    </dgm:pt>
    <dgm:pt modelId="{CED62F1C-F9FE-4978-889A-FEFECCE13F68}" type="pres">
      <dgm:prSet presAssocID="{CB58F6CE-FF72-4A30-9BF9-948110CD7354}" presName="container" presStyleCnt="0">
        <dgm:presLayoutVars>
          <dgm:dir/>
          <dgm:resizeHandles val="exact"/>
        </dgm:presLayoutVars>
      </dgm:prSet>
      <dgm:spPr/>
    </dgm:pt>
    <dgm:pt modelId="{CCEB8877-01D9-416F-9157-F430ACC24DD6}" type="pres">
      <dgm:prSet presAssocID="{2A1E120D-B8FB-49CB-9159-A1514F781225}" presName="compNode" presStyleCnt="0"/>
      <dgm:spPr/>
    </dgm:pt>
    <dgm:pt modelId="{C134A010-194A-4FC0-A929-A7A28DA2EA75}" type="pres">
      <dgm:prSet presAssocID="{2A1E120D-B8FB-49CB-9159-A1514F781225}" presName="iconBgRect" presStyleLbl="bgShp" presStyleIdx="0" presStyleCnt="2"/>
      <dgm:spPr/>
    </dgm:pt>
    <dgm:pt modelId="{F978CE55-D948-4728-9402-AC3E032EA85A}" type="pres">
      <dgm:prSet presAssocID="{2A1E120D-B8FB-49CB-9159-A1514F78122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C0E3709-EFDD-440C-8FAD-D33151844409}" type="pres">
      <dgm:prSet presAssocID="{2A1E120D-B8FB-49CB-9159-A1514F781225}" presName="spaceRect" presStyleCnt="0"/>
      <dgm:spPr/>
    </dgm:pt>
    <dgm:pt modelId="{3956D0D4-F4B6-4514-81E4-7375820AEEB7}" type="pres">
      <dgm:prSet presAssocID="{2A1E120D-B8FB-49CB-9159-A1514F781225}" presName="textRect" presStyleLbl="revTx" presStyleIdx="0" presStyleCnt="2">
        <dgm:presLayoutVars>
          <dgm:chMax val="1"/>
          <dgm:chPref val="1"/>
        </dgm:presLayoutVars>
      </dgm:prSet>
      <dgm:spPr/>
    </dgm:pt>
    <dgm:pt modelId="{D7C06E0B-45AB-43B1-A287-0D10B9CE03B1}" type="pres">
      <dgm:prSet presAssocID="{2F906784-F373-4206-BD67-186E104F68B9}" presName="sibTrans" presStyleLbl="sibTrans2D1" presStyleIdx="0" presStyleCnt="0"/>
      <dgm:spPr/>
    </dgm:pt>
    <dgm:pt modelId="{2D2FBE6E-0432-42A2-AB2B-E8D812C53A7A}" type="pres">
      <dgm:prSet presAssocID="{C1F51DAF-C72F-4423-8191-B675C695F654}" presName="compNode" presStyleCnt="0"/>
      <dgm:spPr/>
    </dgm:pt>
    <dgm:pt modelId="{8E6F6264-E1BA-4B98-866D-1B2A1890681F}" type="pres">
      <dgm:prSet presAssocID="{C1F51DAF-C72F-4423-8191-B675C695F654}" presName="iconBgRect" presStyleLbl="bgShp" presStyleIdx="1" presStyleCnt="2"/>
      <dgm:spPr/>
    </dgm:pt>
    <dgm:pt modelId="{66A3F7AB-1E76-42E8-A919-0A2F3185AEF0}" type="pres">
      <dgm:prSet presAssocID="{C1F51DAF-C72F-4423-8191-B675C695F65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B88FC2B0-2257-4029-859C-DF6BD2091F2D}" type="pres">
      <dgm:prSet presAssocID="{C1F51DAF-C72F-4423-8191-B675C695F654}" presName="spaceRect" presStyleCnt="0"/>
      <dgm:spPr/>
    </dgm:pt>
    <dgm:pt modelId="{1F82198A-BFA5-48E5-B983-DA05EFAF12A5}" type="pres">
      <dgm:prSet presAssocID="{C1F51DAF-C72F-4423-8191-B675C695F654}" presName="textRect" presStyleLbl="revTx" presStyleIdx="1" presStyleCnt="2">
        <dgm:presLayoutVars>
          <dgm:chMax val="1"/>
          <dgm:chPref val="1"/>
        </dgm:presLayoutVars>
      </dgm:prSet>
      <dgm:spPr/>
    </dgm:pt>
  </dgm:ptLst>
  <dgm:cxnLst>
    <dgm:cxn modelId="{34ED2728-430B-4723-AC36-BE77CB18CBE7}" type="presOf" srcId="{2F906784-F373-4206-BD67-186E104F68B9}" destId="{D7C06E0B-45AB-43B1-A287-0D10B9CE03B1}" srcOrd="0" destOrd="0" presId="urn:microsoft.com/office/officeart/2018/2/layout/IconCircleList"/>
    <dgm:cxn modelId="{8981C267-644D-4EB2-8FD1-D4720F1AEEFA}" type="presOf" srcId="{CB58F6CE-FF72-4A30-9BF9-948110CD7354}" destId="{227E2970-BAD3-4717-9DEA-2E6F4E839670}" srcOrd="0" destOrd="0" presId="urn:microsoft.com/office/officeart/2018/2/layout/IconCircleList"/>
    <dgm:cxn modelId="{5C228F7D-E993-413C-9B96-7E4E4587A004}" srcId="{CB58F6CE-FF72-4A30-9BF9-948110CD7354}" destId="{C1F51DAF-C72F-4423-8191-B675C695F654}" srcOrd="1" destOrd="0" parTransId="{E662FD06-9B74-4270-95B1-5001700BE452}" sibTransId="{9C704EE9-EA8E-4990-A26A-AC362E023666}"/>
    <dgm:cxn modelId="{0E32ADBF-58E1-414E-90EC-18C519290DDA}" type="presOf" srcId="{2A1E120D-B8FB-49CB-9159-A1514F781225}" destId="{3956D0D4-F4B6-4514-81E4-7375820AEEB7}" srcOrd="0" destOrd="0" presId="urn:microsoft.com/office/officeart/2018/2/layout/IconCircleList"/>
    <dgm:cxn modelId="{3A672FDA-3E77-4961-B72B-1CD202CCD16A}" type="presOf" srcId="{C1F51DAF-C72F-4423-8191-B675C695F654}" destId="{1F82198A-BFA5-48E5-B983-DA05EFAF12A5}" srcOrd="0" destOrd="0" presId="urn:microsoft.com/office/officeart/2018/2/layout/IconCircleList"/>
    <dgm:cxn modelId="{2E218BDE-07AA-415B-8D66-2A2F58D8CA01}" srcId="{CB58F6CE-FF72-4A30-9BF9-948110CD7354}" destId="{2A1E120D-B8FB-49CB-9159-A1514F781225}" srcOrd="0" destOrd="0" parTransId="{712FB7B3-A1B3-46BB-AC95-B46571DF8540}" sibTransId="{2F906784-F373-4206-BD67-186E104F68B9}"/>
    <dgm:cxn modelId="{67B88B25-6C32-43FB-A5C7-F94CD71E2BA9}" type="presParOf" srcId="{227E2970-BAD3-4717-9DEA-2E6F4E839670}" destId="{CED62F1C-F9FE-4978-889A-FEFECCE13F68}" srcOrd="0" destOrd="0" presId="urn:microsoft.com/office/officeart/2018/2/layout/IconCircleList"/>
    <dgm:cxn modelId="{38983C13-D0EB-4F04-BF4D-FF8EFC8603D9}" type="presParOf" srcId="{CED62F1C-F9FE-4978-889A-FEFECCE13F68}" destId="{CCEB8877-01D9-416F-9157-F430ACC24DD6}" srcOrd="0" destOrd="0" presId="urn:microsoft.com/office/officeart/2018/2/layout/IconCircleList"/>
    <dgm:cxn modelId="{007CE710-6035-4D64-AA98-B2C7F2007EEE}" type="presParOf" srcId="{CCEB8877-01D9-416F-9157-F430ACC24DD6}" destId="{C134A010-194A-4FC0-A929-A7A28DA2EA75}" srcOrd="0" destOrd="0" presId="urn:microsoft.com/office/officeart/2018/2/layout/IconCircleList"/>
    <dgm:cxn modelId="{996276E4-2542-48AA-8CC1-C39B52DBDCE1}" type="presParOf" srcId="{CCEB8877-01D9-416F-9157-F430ACC24DD6}" destId="{F978CE55-D948-4728-9402-AC3E032EA85A}" srcOrd="1" destOrd="0" presId="urn:microsoft.com/office/officeart/2018/2/layout/IconCircleList"/>
    <dgm:cxn modelId="{742E456A-1985-40CA-A861-04162AC95E1D}" type="presParOf" srcId="{CCEB8877-01D9-416F-9157-F430ACC24DD6}" destId="{0C0E3709-EFDD-440C-8FAD-D33151844409}" srcOrd="2" destOrd="0" presId="urn:microsoft.com/office/officeart/2018/2/layout/IconCircleList"/>
    <dgm:cxn modelId="{1B8EE8BF-5D91-47D0-BBA4-27C1BE2803E1}" type="presParOf" srcId="{CCEB8877-01D9-416F-9157-F430ACC24DD6}" destId="{3956D0D4-F4B6-4514-81E4-7375820AEEB7}" srcOrd="3" destOrd="0" presId="urn:microsoft.com/office/officeart/2018/2/layout/IconCircleList"/>
    <dgm:cxn modelId="{A30C70FB-0D0B-454A-9C89-9557A7401B49}" type="presParOf" srcId="{CED62F1C-F9FE-4978-889A-FEFECCE13F68}" destId="{D7C06E0B-45AB-43B1-A287-0D10B9CE03B1}" srcOrd="1" destOrd="0" presId="urn:microsoft.com/office/officeart/2018/2/layout/IconCircleList"/>
    <dgm:cxn modelId="{0D886617-D382-4FD3-8E8F-FE2A3DD5911C}" type="presParOf" srcId="{CED62F1C-F9FE-4978-889A-FEFECCE13F68}" destId="{2D2FBE6E-0432-42A2-AB2B-E8D812C53A7A}" srcOrd="2" destOrd="0" presId="urn:microsoft.com/office/officeart/2018/2/layout/IconCircleList"/>
    <dgm:cxn modelId="{E2FE8536-7830-4B4B-98AA-9A940E9815A4}" type="presParOf" srcId="{2D2FBE6E-0432-42A2-AB2B-E8D812C53A7A}" destId="{8E6F6264-E1BA-4B98-866D-1B2A1890681F}" srcOrd="0" destOrd="0" presId="urn:microsoft.com/office/officeart/2018/2/layout/IconCircleList"/>
    <dgm:cxn modelId="{66FC2E49-0C44-4C03-8E8D-D40968E7ED6F}" type="presParOf" srcId="{2D2FBE6E-0432-42A2-AB2B-E8D812C53A7A}" destId="{66A3F7AB-1E76-42E8-A919-0A2F3185AEF0}" srcOrd="1" destOrd="0" presId="urn:microsoft.com/office/officeart/2018/2/layout/IconCircleList"/>
    <dgm:cxn modelId="{C93CA0B6-E3A1-4300-9668-C1D7E95DA80F}" type="presParOf" srcId="{2D2FBE6E-0432-42A2-AB2B-E8D812C53A7A}" destId="{B88FC2B0-2257-4029-859C-DF6BD2091F2D}" srcOrd="2" destOrd="0" presId="urn:microsoft.com/office/officeart/2018/2/layout/IconCircleList"/>
    <dgm:cxn modelId="{B0C34705-1E3A-44D9-AA12-80F6591FA265}" type="presParOf" srcId="{2D2FBE6E-0432-42A2-AB2B-E8D812C53A7A}" destId="{1F82198A-BFA5-48E5-B983-DA05EFAF12A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17DEAA-B878-4B85-A0CD-803492A8C6C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E51C9DA-92FA-433D-A571-32BC17072207}">
      <dgm:prSet/>
      <dgm:spPr/>
      <dgm:t>
        <a:bodyPr/>
        <a:lstStyle/>
        <a:p>
          <a:r>
            <a:rPr lang="en-US"/>
            <a:t>A/B Testing: Pengujian dua versi desain yang berbeda pada segmen pengguna yang berbeda untuk melihat versi mana yang lebih efektif.</a:t>
          </a:r>
        </a:p>
      </dgm:t>
    </dgm:pt>
    <dgm:pt modelId="{85B78E4C-5C6E-4001-AC8F-2F68FAECC0B3}" type="parTrans" cxnId="{49C301B2-DA0D-451D-834A-8941263CBBA0}">
      <dgm:prSet/>
      <dgm:spPr/>
      <dgm:t>
        <a:bodyPr/>
        <a:lstStyle/>
        <a:p>
          <a:endParaRPr lang="en-US"/>
        </a:p>
      </dgm:t>
    </dgm:pt>
    <dgm:pt modelId="{0E56C1A6-1470-4DDE-B63B-4335FFDBA348}" type="sibTrans" cxnId="{49C301B2-DA0D-451D-834A-8941263CBBA0}">
      <dgm:prSet/>
      <dgm:spPr/>
      <dgm:t>
        <a:bodyPr/>
        <a:lstStyle/>
        <a:p>
          <a:endParaRPr lang="en-US"/>
        </a:p>
      </dgm:t>
    </dgm:pt>
    <dgm:pt modelId="{6C129B8A-F81E-4ED1-B740-67AACD4A337D}">
      <dgm:prSet/>
      <dgm:spPr/>
      <dgm:t>
        <a:bodyPr/>
        <a:lstStyle/>
        <a:p>
          <a:r>
            <a:rPr lang="en-US"/>
            <a:t>Prototyping dan User Testing: Membuat prototipe produk atau antarmuka dan melakukan pengujian langsung dengan pengguna untuk melihat bagaimana mereka berinteraksi dengan desain tersebut.</a:t>
          </a:r>
        </a:p>
      </dgm:t>
    </dgm:pt>
    <dgm:pt modelId="{9D199A12-C5A6-474D-82C4-2FA3C784168F}" type="parTrans" cxnId="{98703F27-DF61-455C-A456-49951E5BB756}">
      <dgm:prSet/>
      <dgm:spPr/>
      <dgm:t>
        <a:bodyPr/>
        <a:lstStyle/>
        <a:p>
          <a:endParaRPr lang="en-US"/>
        </a:p>
      </dgm:t>
    </dgm:pt>
    <dgm:pt modelId="{E8C8BA9B-648F-4FF1-B957-3C3AD6467C07}" type="sibTrans" cxnId="{98703F27-DF61-455C-A456-49951E5BB756}">
      <dgm:prSet/>
      <dgm:spPr/>
      <dgm:t>
        <a:bodyPr/>
        <a:lstStyle/>
        <a:p>
          <a:endParaRPr lang="en-US"/>
        </a:p>
      </dgm:t>
    </dgm:pt>
    <dgm:pt modelId="{37DF025B-581D-4E08-B8CE-0F267E297F45}" type="pres">
      <dgm:prSet presAssocID="{6C17DEAA-B878-4B85-A0CD-803492A8C6C1}" presName="linear" presStyleCnt="0">
        <dgm:presLayoutVars>
          <dgm:animLvl val="lvl"/>
          <dgm:resizeHandles val="exact"/>
        </dgm:presLayoutVars>
      </dgm:prSet>
      <dgm:spPr/>
    </dgm:pt>
    <dgm:pt modelId="{07D794F0-AE6A-41B5-8950-59ADD7EF26CD}" type="pres">
      <dgm:prSet presAssocID="{6E51C9DA-92FA-433D-A571-32BC17072207}" presName="parentText" presStyleLbl="node1" presStyleIdx="0" presStyleCnt="2">
        <dgm:presLayoutVars>
          <dgm:chMax val="0"/>
          <dgm:bulletEnabled val="1"/>
        </dgm:presLayoutVars>
      </dgm:prSet>
      <dgm:spPr/>
    </dgm:pt>
    <dgm:pt modelId="{F3D51BDE-CFE6-4EA1-B50E-0522FC398A41}" type="pres">
      <dgm:prSet presAssocID="{0E56C1A6-1470-4DDE-B63B-4335FFDBA348}" presName="spacer" presStyleCnt="0"/>
      <dgm:spPr/>
    </dgm:pt>
    <dgm:pt modelId="{47E8BAAD-67F9-415E-B6A7-1F1CDD0F265E}" type="pres">
      <dgm:prSet presAssocID="{6C129B8A-F81E-4ED1-B740-67AACD4A337D}" presName="parentText" presStyleLbl="node1" presStyleIdx="1" presStyleCnt="2">
        <dgm:presLayoutVars>
          <dgm:chMax val="0"/>
          <dgm:bulletEnabled val="1"/>
        </dgm:presLayoutVars>
      </dgm:prSet>
      <dgm:spPr/>
    </dgm:pt>
  </dgm:ptLst>
  <dgm:cxnLst>
    <dgm:cxn modelId="{F9A45921-9877-488D-B3AD-183F8198F08A}" type="presOf" srcId="{6E51C9DA-92FA-433D-A571-32BC17072207}" destId="{07D794F0-AE6A-41B5-8950-59ADD7EF26CD}" srcOrd="0" destOrd="0" presId="urn:microsoft.com/office/officeart/2005/8/layout/vList2"/>
    <dgm:cxn modelId="{98703F27-DF61-455C-A456-49951E5BB756}" srcId="{6C17DEAA-B878-4B85-A0CD-803492A8C6C1}" destId="{6C129B8A-F81E-4ED1-B740-67AACD4A337D}" srcOrd="1" destOrd="0" parTransId="{9D199A12-C5A6-474D-82C4-2FA3C784168F}" sibTransId="{E8C8BA9B-648F-4FF1-B957-3C3AD6467C07}"/>
    <dgm:cxn modelId="{49C301B2-DA0D-451D-834A-8941263CBBA0}" srcId="{6C17DEAA-B878-4B85-A0CD-803492A8C6C1}" destId="{6E51C9DA-92FA-433D-A571-32BC17072207}" srcOrd="0" destOrd="0" parTransId="{85B78E4C-5C6E-4001-AC8F-2F68FAECC0B3}" sibTransId="{0E56C1A6-1470-4DDE-B63B-4335FFDBA348}"/>
    <dgm:cxn modelId="{BD5748DD-B6B5-4623-AF4F-C67F53DB74A3}" type="presOf" srcId="{6C17DEAA-B878-4B85-A0CD-803492A8C6C1}" destId="{37DF025B-581D-4E08-B8CE-0F267E297F45}" srcOrd="0" destOrd="0" presId="urn:microsoft.com/office/officeart/2005/8/layout/vList2"/>
    <dgm:cxn modelId="{D78E7CFA-8B2B-4EC2-9ED6-872A5B7C85A6}" type="presOf" srcId="{6C129B8A-F81E-4ED1-B740-67AACD4A337D}" destId="{47E8BAAD-67F9-415E-B6A7-1F1CDD0F265E}" srcOrd="0" destOrd="0" presId="urn:microsoft.com/office/officeart/2005/8/layout/vList2"/>
    <dgm:cxn modelId="{8B3FB9DC-6F96-41BC-A552-C50BBD2A9437}" type="presParOf" srcId="{37DF025B-581D-4E08-B8CE-0F267E297F45}" destId="{07D794F0-AE6A-41B5-8950-59ADD7EF26CD}" srcOrd="0" destOrd="0" presId="urn:microsoft.com/office/officeart/2005/8/layout/vList2"/>
    <dgm:cxn modelId="{33D0AB69-C725-4DC5-8715-EA92177ABBD0}" type="presParOf" srcId="{37DF025B-581D-4E08-B8CE-0F267E297F45}" destId="{F3D51BDE-CFE6-4EA1-B50E-0522FC398A41}" srcOrd="1" destOrd="0" presId="urn:microsoft.com/office/officeart/2005/8/layout/vList2"/>
    <dgm:cxn modelId="{BA8CCC6A-CA23-412B-8395-044AF27E2AB8}" type="presParOf" srcId="{37DF025B-581D-4E08-B8CE-0F267E297F45}" destId="{47E8BAAD-67F9-415E-B6A7-1F1CDD0F265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95293-48C8-42E9-8755-C6E7431EC549}">
      <dsp:nvSpPr>
        <dsp:cNvPr id="0" name=""/>
        <dsp:cNvSpPr/>
      </dsp:nvSpPr>
      <dsp:spPr>
        <a:xfrm>
          <a:off x="0" y="270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CF6F8-B067-4AF3-AC93-837251B38D51}">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Sasaran khalayak atau target audience merupakan elemen penting yang harus diperhatikan karena memengaruhi keseluruhan proses perancangan. </a:t>
          </a:r>
        </a:p>
      </dsp:txBody>
      <dsp:txXfrm>
        <a:off x="0" y="2700"/>
        <a:ext cx="6291714" cy="1841777"/>
      </dsp:txXfrm>
    </dsp:sp>
    <dsp:sp modelId="{E6DDB502-6430-4656-99B1-332789624563}">
      <dsp:nvSpPr>
        <dsp:cNvPr id="0" name=""/>
        <dsp:cNvSpPr/>
      </dsp:nvSpPr>
      <dsp:spPr>
        <a:xfrm>
          <a:off x="0" y="1844478"/>
          <a:ext cx="6291714"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3E155-0A31-4FD3-923F-92844124A82A}">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Sasaran khalayak adalah kelompok atau individu yang menjadi penerima pesan dari sebuah karya visual. </a:t>
          </a:r>
        </a:p>
      </dsp:txBody>
      <dsp:txXfrm>
        <a:off x="0" y="1844478"/>
        <a:ext cx="6291714" cy="1841777"/>
      </dsp:txXfrm>
    </dsp:sp>
    <dsp:sp modelId="{8D768B5A-B01D-4B23-A80A-E54ADE3BE494}">
      <dsp:nvSpPr>
        <dsp:cNvPr id="0" name=""/>
        <dsp:cNvSpPr/>
      </dsp:nvSpPr>
      <dsp:spPr>
        <a:xfrm>
          <a:off x="0" y="3686256"/>
          <a:ext cx="629171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4ACF4-4955-47E8-93C6-0D3FDB7229C5}">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Memahami sasaran khalayak membantu desainer untuk menyampaikan pesan dengan lebih efektif dan tepat guna.</a:t>
          </a:r>
        </a:p>
      </dsp:txBody>
      <dsp:txXfrm>
        <a:off x="0" y="3686256"/>
        <a:ext cx="6291714" cy="18417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D5320-B276-426E-AB5E-F2CCA7C8656D}">
      <dsp:nvSpPr>
        <dsp:cNvPr id="0" name=""/>
        <dsp:cNvSpPr/>
      </dsp:nvSpPr>
      <dsp:spPr>
        <a:xfrm>
          <a:off x="282221" y="141040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AA52AE-E9BE-4AB7-8459-6F84272AFF0A}">
      <dsp:nvSpPr>
        <dsp:cNvPr id="0" name=""/>
        <dsp:cNvSpPr/>
      </dsp:nvSpPr>
      <dsp:spPr>
        <a:xfrm>
          <a:off x="570337" y="1698526"/>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8253B5-5FBA-44B6-8ACB-3B3AF7B87887}">
      <dsp:nvSpPr>
        <dsp:cNvPr id="0" name=""/>
        <dsp:cNvSpPr/>
      </dsp:nvSpPr>
      <dsp:spPr>
        <a:xfrm>
          <a:off x="1948202"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1" kern="1200"/>
            <a:t>Exploratory Sketching</a:t>
          </a:r>
          <a:r>
            <a:rPr lang="en-US" sz="1900" kern="1200"/>
            <a:t>: Membuat berbagai sketsa atau draf untuk mengeksplorasi ide visual dan konsep yang potensial.</a:t>
          </a:r>
        </a:p>
      </dsp:txBody>
      <dsp:txXfrm>
        <a:off x="1948202" y="1410409"/>
        <a:ext cx="3233964" cy="1371985"/>
      </dsp:txXfrm>
    </dsp:sp>
    <dsp:sp modelId="{F8283652-9952-499D-ABDD-59AC9E9DAD76}">
      <dsp:nvSpPr>
        <dsp:cNvPr id="0" name=""/>
        <dsp:cNvSpPr/>
      </dsp:nvSpPr>
      <dsp:spPr>
        <a:xfrm>
          <a:off x="5745661" y="141040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6994E-73BC-485E-B092-49AF9AD81F38}">
      <dsp:nvSpPr>
        <dsp:cNvPr id="0" name=""/>
        <dsp:cNvSpPr/>
      </dsp:nvSpPr>
      <dsp:spPr>
        <a:xfrm>
          <a:off x="6033778" y="1698526"/>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C37784-9A0D-4C1D-92AC-01B615D62F9C}">
      <dsp:nvSpPr>
        <dsp:cNvPr id="0" name=""/>
        <dsp:cNvSpPr/>
      </dsp:nvSpPr>
      <dsp:spPr>
        <a:xfrm>
          <a:off x="7411643"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1" kern="1200"/>
            <a:t>Iterative Design</a:t>
          </a:r>
          <a:r>
            <a:rPr lang="en-US" sz="1900" kern="1200"/>
            <a:t>: Melakukan serangkaian revisi pada desain berdasarkan umpan balik dari pengguna atau peneliti.</a:t>
          </a:r>
        </a:p>
      </dsp:txBody>
      <dsp:txXfrm>
        <a:off x="7411643" y="1410409"/>
        <a:ext cx="3233964" cy="137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47A80-3BA2-4722-A19F-6EF6F51DCD50}">
      <dsp:nvSpPr>
        <dsp:cNvPr id="0" name=""/>
        <dsp:cNvSpPr/>
      </dsp:nvSpPr>
      <dsp:spPr>
        <a:xfrm>
          <a:off x="0" y="231655"/>
          <a:ext cx="6291714" cy="165266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Demografi: Informasi dasar seperti usia, jenis kelamin, pendidikan, pekerjaan, dan pendapatan. Hal ini membantu menentukan gaya visual, bahasa, dan konten yang sesuai.</a:t>
          </a:r>
        </a:p>
      </dsp:txBody>
      <dsp:txXfrm>
        <a:off x="80676" y="312331"/>
        <a:ext cx="6130362" cy="1491309"/>
      </dsp:txXfrm>
    </dsp:sp>
    <dsp:sp modelId="{FA5FE474-9AE7-4329-BD76-C8D1DE5C35FF}">
      <dsp:nvSpPr>
        <dsp:cNvPr id="0" name=""/>
        <dsp:cNvSpPr/>
      </dsp:nvSpPr>
      <dsp:spPr>
        <a:xfrm>
          <a:off x="0" y="1939036"/>
          <a:ext cx="6291714" cy="1652661"/>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Psikografis: Menggambarkan sikap, minat, gaya hidup, dan nilai-nilai yang dianut oleh target audience. Misalnya, apakah mereka lebih menyukai gaya desain minimalis atau penuh warna, konten informatif atau hiburan.</a:t>
          </a:r>
        </a:p>
      </dsp:txBody>
      <dsp:txXfrm>
        <a:off x="80676" y="2019712"/>
        <a:ext cx="6130362" cy="1491309"/>
      </dsp:txXfrm>
    </dsp:sp>
    <dsp:sp modelId="{E3242D86-B9A9-447A-ABE5-200C11825929}">
      <dsp:nvSpPr>
        <dsp:cNvPr id="0" name=""/>
        <dsp:cNvSpPr/>
      </dsp:nvSpPr>
      <dsp:spPr>
        <a:xfrm>
          <a:off x="0" y="3646418"/>
          <a:ext cx="6291714" cy="1652661"/>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Perilaku: Bagaimana kebiasaan dan pola perilaku sasaran khalayak memengaruhi interaksi mereka dengan media atau desain visual. Contohnya, bagaimana mereka mengonsumsi media digital, apakah mereka lebih sering menggunakan smartphone atau komputer.</a:t>
          </a:r>
        </a:p>
      </dsp:txBody>
      <dsp:txXfrm>
        <a:off x="80676" y="3727094"/>
        <a:ext cx="6130362" cy="1491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7C62-164D-4AD4-AEAB-0466B86AFC2A}">
      <dsp:nvSpPr>
        <dsp:cNvPr id="0" name=""/>
        <dsp:cNvSpPr/>
      </dsp:nvSpPr>
      <dsp:spPr>
        <a:xfrm>
          <a:off x="0" y="155367"/>
          <a:ext cx="6291714" cy="2574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Kebutuhan dan Masalah: Memahami masalah atau kebutuhan target audience sangat penting dalam perancangan karya DKV. Desain yang baik harus bisa memberikan solusi atau jawaban terhadap kebutuhan tersebut.</a:t>
          </a:r>
        </a:p>
      </dsp:txBody>
      <dsp:txXfrm>
        <a:off x="125652" y="281019"/>
        <a:ext cx="6040410" cy="2322696"/>
      </dsp:txXfrm>
    </dsp:sp>
    <dsp:sp modelId="{37FC7A71-EBEB-4FBB-9D91-D3CD7B7C6021}">
      <dsp:nvSpPr>
        <dsp:cNvPr id="0" name=""/>
        <dsp:cNvSpPr/>
      </dsp:nvSpPr>
      <dsp:spPr>
        <a:xfrm>
          <a:off x="0" y="2801367"/>
          <a:ext cx="6291714" cy="257400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Media yang Digunakan: Menentukan di mana dan bagaimana karya visual akan ditampilkan (media sosial, website, cetak, billboard, dll.). Hal ini harus disesuaikan dengan preferensi target audience dalam mengonsumsi informasi.</a:t>
          </a:r>
        </a:p>
      </dsp:txBody>
      <dsp:txXfrm>
        <a:off x="125652" y="2927019"/>
        <a:ext cx="6040410" cy="23226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B2790-9033-4305-BBE6-A834FF57FFB9}">
      <dsp:nvSpPr>
        <dsp:cNvPr id="0" name=""/>
        <dsp:cNvSpPr/>
      </dsp:nvSpPr>
      <dsp:spPr>
        <a:xfrm>
          <a:off x="402550" y="1992"/>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Penelitian</a:t>
          </a:r>
          <a:r>
            <a:rPr lang="en-US" sz="3500" kern="1200" dirty="0"/>
            <a:t> </a:t>
          </a:r>
          <a:r>
            <a:rPr lang="en-US" sz="3500" kern="1200" dirty="0" err="1"/>
            <a:t>kualitatif</a:t>
          </a:r>
          <a:endParaRPr lang="en-US" sz="3500" kern="1200" dirty="0"/>
        </a:p>
      </dsp:txBody>
      <dsp:txXfrm>
        <a:off x="402550" y="1992"/>
        <a:ext cx="3034531" cy="1820718"/>
      </dsp:txXfrm>
    </dsp:sp>
    <dsp:sp modelId="{0D58650C-6288-4C42-A45D-60C9DF0330EA}">
      <dsp:nvSpPr>
        <dsp:cNvPr id="0" name=""/>
        <dsp:cNvSpPr/>
      </dsp:nvSpPr>
      <dsp:spPr>
        <a:xfrm>
          <a:off x="3740534" y="1992"/>
          <a:ext cx="3034531" cy="1820718"/>
        </a:xfrm>
        <a:prstGeom prst="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Penelitian</a:t>
          </a:r>
          <a:r>
            <a:rPr lang="en-US" sz="3500" kern="1200" dirty="0"/>
            <a:t> </a:t>
          </a:r>
          <a:r>
            <a:rPr lang="en-US" sz="3500" kern="1200" dirty="0" err="1"/>
            <a:t>kuantitatif</a:t>
          </a:r>
          <a:endParaRPr lang="en-US" sz="3500" kern="1200" dirty="0"/>
        </a:p>
      </dsp:txBody>
      <dsp:txXfrm>
        <a:off x="3740534" y="1992"/>
        <a:ext cx="3034531" cy="1820718"/>
      </dsp:txXfrm>
    </dsp:sp>
    <dsp:sp modelId="{99659C26-B0E2-409A-A0C9-189E4D14117C}">
      <dsp:nvSpPr>
        <dsp:cNvPr id="0" name=""/>
        <dsp:cNvSpPr/>
      </dsp:nvSpPr>
      <dsp:spPr>
        <a:xfrm>
          <a:off x="7078518" y="1992"/>
          <a:ext cx="3034531" cy="1820718"/>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Penelitian</a:t>
          </a:r>
          <a:r>
            <a:rPr lang="en-US" sz="3500" kern="1200" dirty="0"/>
            <a:t> </a:t>
          </a:r>
          <a:r>
            <a:rPr lang="en-US" sz="3500" kern="1200" dirty="0" err="1"/>
            <a:t>riset</a:t>
          </a:r>
          <a:r>
            <a:rPr lang="en-US" sz="3500" kern="1200" dirty="0"/>
            <a:t> </a:t>
          </a:r>
          <a:r>
            <a:rPr lang="en-US" sz="3500" kern="1200" dirty="0" err="1"/>
            <a:t>dasar</a:t>
          </a:r>
          <a:endParaRPr lang="en-US" sz="3500" kern="1200" dirty="0"/>
        </a:p>
      </dsp:txBody>
      <dsp:txXfrm>
        <a:off x="7078518" y="1992"/>
        <a:ext cx="3034531" cy="1820718"/>
      </dsp:txXfrm>
    </dsp:sp>
    <dsp:sp modelId="{2C62D842-B02A-4359-853A-91687DBDD69A}">
      <dsp:nvSpPr>
        <dsp:cNvPr id="0" name=""/>
        <dsp:cNvSpPr/>
      </dsp:nvSpPr>
      <dsp:spPr>
        <a:xfrm>
          <a:off x="402550" y="2126164"/>
          <a:ext cx="3034531" cy="1820718"/>
        </a:xfrm>
        <a:prstGeom prst="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Penelitian</a:t>
          </a:r>
          <a:r>
            <a:rPr lang="en-US" sz="3500" kern="1200" dirty="0"/>
            <a:t> </a:t>
          </a:r>
          <a:r>
            <a:rPr lang="en-US" sz="3500" kern="1200" dirty="0" err="1"/>
            <a:t>Eksperimental</a:t>
          </a:r>
          <a:endParaRPr lang="en-US" sz="3500" kern="1200" dirty="0"/>
        </a:p>
      </dsp:txBody>
      <dsp:txXfrm>
        <a:off x="402550" y="2126164"/>
        <a:ext cx="3034531" cy="1820718"/>
      </dsp:txXfrm>
    </dsp:sp>
    <dsp:sp modelId="{DFBFAA57-F057-4DBB-A4D2-FB7C192A6A5F}">
      <dsp:nvSpPr>
        <dsp:cNvPr id="0" name=""/>
        <dsp:cNvSpPr/>
      </dsp:nvSpPr>
      <dsp:spPr>
        <a:xfrm>
          <a:off x="3740534" y="2126164"/>
          <a:ext cx="3034531" cy="1820718"/>
        </a:xfrm>
        <a:prstGeom prst="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Penelitian</a:t>
          </a:r>
          <a:r>
            <a:rPr lang="en-US" sz="3500" kern="1200" dirty="0"/>
            <a:t> Desain </a:t>
          </a:r>
        </a:p>
      </dsp:txBody>
      <dsp:txXfrm>
        <a:off x="3740534" y="2126164"/>
        <a:ext cx="3034531" cy="1820718"/>
      </dsp:txXfrm>
    </dsp:sp>
    <dsp:sp modelId="{8EC7DA35-9776-4E54-AABB-439C7897590A}">
      <dsp:nvSpPr>
        <dsp:cNvPr id="0" name=""/>
        <dsp:cNvSpPr/>
      </dsp:nvSpPr>
      <dsp:spPr>
        <a:xfrm>
          <a:off x="7078518" y="2126164"/>
          <a:ext cx="3034531" cy="1820718"/>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Penelitian</a:t>
          </a:r>
          <a:r>
            <a:rPr lang="en-US" sz="3500" kern="1200" dirty="0"/>
            <a:t> Visual</a:t>
          </a:r>
        </a:p>
      </dsp:txBody>
      <dsp:txXfrm>
        <a:off x="7078518" y="2126164"/>
        <a:ext cx="3034531" cy="18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8FFF7-C1DF-4A18-B062-2C0E9647B025}">
      <dsp:nvSpPr>
        <dsp:cNvPr id="0" name=""/>
        <dsp:cNvSpPr/>
      </dsp:nvSpPr>
      <dsp:spPr>
        <a:xfrm>
          <a:off x="0" y="2700"/>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313E5-F60A-4180-A97A-AC7885CC2538}">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Riset pasar dalam DKV bertujuan untuk memahami kondisi pasar, tren desain, dan kompetisi yang ada. Penelitian ini penting untuk merancang produk atau kampanye visual yang sesuai dengan kebutuhan pasar dan mengikuti tren terkini.</a:t>
          </a:r>
        </a:p>
      </dsp:txBody>
      <dsp:txXfrm>
        <a:off x="0" y="2700"/>
        <a:ext cx="6291714" cy="1841777"/>
      </dsp:txXfrm>
    </dsp:sp>
    <dsp:sp modelId="{DC693499-011B-498E-AAD8-FD6AF6644F7A}">
      <dsp:nvSpPr>
        <dsp:cNvPr id="0" name=""/>
        <dsp:cNvSpPr/>
      </dsp:nvSpPr>
      <dsp:spPr>
        <a:xfrm>
          <a:off x="0" y="1844478"/>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69C10-6E03-4A64-A0F7-DAB8AD01DBC1}">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Penelitian eksperimental dalam DKV melibatkan pembuatan berbagai prototipe atau mockup desain, kemudian mengujinya pada khalayak untuk melihat reaksi dan efektivitasnya.</a:t>
          </a:r>
        </a:p>
      </dsp:txBody>
      <dsp:txXfrm>
        <a:off x="0" y="1844478"/>
        <a:ext cx="6291714" cy="1841777"/>
      </dsp:txXfrm>
    </dsp:sp>
    <dsp:sp modelId="{31BA949D-B12D-4A6A-9F0C-5DF401ED4BAF}">
      <dsp:nvSpPr>
        <dsp:cNvPr id="0" name=""/>
        <dsp:cNvSpPr/>
      </dsp:nvSpPr>
      <dsp:spPr>
        <a:xfrm>
          <a:off x="0" y="3686256"/>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37437-2F28-4E39-8D2B-3177C34ECC7F}">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Penelitian desain berfokus pada eksplorasi kreatif yang menghasilkan inovasi dalam proses desain. Penelitian ini lebih bersifat praktis dan eksperimen, di mana desainer mencoba berbagai pendekatan visual dan teknis.</a:t>
          </a:r>
        </a:p>
      </dsp:txBody>
      <dsp:txXfrm>
        <a:off x="0" y="3686256"/>
        <a:ext cx="6291714" cy="18417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6EDDB-1C4D-433B-854E-3AC58F5C1322}">
      <dsp:nvSpPr>
        <dsp:cNvPr id="0" name=""/>
        <dsp:cNvSpPr/>
      </dsp:nvSpPr>
      <dsp:spPr>
        <a:xfrm>
          <a:off x="0" y="0"/>
          <a:ext cx="455578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034E9-DEF6-46FD-86E5-E3F1BDEA72BD}">
      <dsp:nvSpPr>
        <dsp:cNvPr id="0" name=""/>
        <dsp:cNvSpPr/>
      </dsp:nvSpPr>
      <dsp:spPr>
        <a:xfrm>
          <a:off x="0" y="0"/>
          <a:ext cx="4555782" cy="134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err="1"/>
            <a:t>Wawancara</a:t>
          </a:r>
          <a:r>
            <a:rPr lang="en-US" sz="4000" kern="1200" dirty="0"/>
            <a:t> </a:t>
          </a:r>
        </a:p>
      </dsp:txBody>
      <dsp:txXfrm>
        <a:off x="0" y="0"/>
        <a:ext cx="4555782" cy="1348120"/>
      </dsp:txXfrm>
    </dsp:sp>
    <dsp:sp modelId="{82125980-EF0C-4998-8EF6-1F46F5A9043A}">
      <dsp:nvSpPr>
        <dsp:cNvPr id="0" name=""/>
        <dsp:cNvSpPr/>
      </dsp:nvSpPr>
      <dsp:spPr>
        <a:xfrm>
          <a:off x="0" y="1348120"/>
          <a:ext cx="4555782" cy="0"/>
        </a:xfrm>
        <a:prstGeom prst="line">
          <a:avLst/>
        </a:prstGeom>
        <a:solidFill>
          <a:schemeClr val="accent5">
            <a:hueOff val="-4050717"/>
            <a:satOff val="-275"/>
            <a:lumOff val="654"/>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6E88B-8971-446C-BB40-6D43F5317394}">
      <dsp:nvSpPr>
        <dsp:cNvPr id="0" name=""/>
        <dsp:cNvSpPr/>
      </dsp:nvSpPr>
      <dsp:spPr>
        <a:xfrm>
          <a:off x="0" y="1348120"/>
          <a:ext cx="4555782" cy="134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Observasi </a:t>
          </a:r>
        </a:p>
      </dsp:txBody>
      <dsp:txXfrm>
        <a:off x="0" y="1348120"/>
        <a:ext cx="4555782" cy="1348120"/>
      </dsp:txXfrm>
    </dsp:sp>
    <dsp:sp modelId="{021EB887-0FEA-4251-A946-912BB6BB2AA7}">
      <dsp:nvSpPr>
        <dsp:cNvPr id="0" name=""/>
        <dsp:cNvSpPr/>
      </dsp:nvSpPr>
      <dsp:spPr>
        <a:xfrm>
          <a:off x="0" y="2696240"/>
          <a:ext cx="4555782" cy="0"/>
        </a:xfrm>
        <a:prstGeom prst="line">
          <a:avLst/>
        </a:prstGeom>
        <a:solidFill>
          <a:schemeClr val="accent5">
            <a:hueOff val="-8101434"/>
            <a:satOff val="-551"/>
            <a:lumOff val="1307"/>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FA5B2-1CB1-4C7F-BC62-D4DF57AE72B3}">
      <dsp:nvSpPr>
        <dsp:cNvPr id="0" name=""/>
        <dsp:cNvSpPr/>
      </dsp:nvSpPr>
      <dsp:spPr>
        <a:xfrm>
          <a:off x="0" y="2696240"/>
          <a:ext cx="4555782" cy="134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Studi Literatur</a:t>
          </a:r>
        </a:p>
      </dsp:txBody>
      <dsp:txXfrm>
        <a:off x="0" y="2696240"/>
        <a:ext cx="4555782" cy="1348120"/>
      </dsp:txXfrm>
    </dsp:sp>
    <dsp:sp modelId="{4A794804-624B-496A-956C-82228B795062}">
      <dsp:nvSpPr>
        <dsp:cNvPr id="0" name=""/>
        <dsp:cNvSpPr/>
      </dsp:nvSpPr>
      <dsp:spPr>
        <a:xfrm>
          <a:off x="0" y="4044361"/>
          <a:ext cx="4555782" cy="0"/>
        </a:xfrm>
        <a:prstGeom prst="lin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D51DA-A1CE-4EC0-B5E7-FFF787A43064}">
      <dsp:nvSpPr>
        <dsp:cNvPr id="0" name=""/>
        <dsp:cNvSpPr/>
      </dsp:nvSpPr>
      <dsp:spPr>
        <a:xfrm>
          <a:off x="0" y="4044361"/>
          <a:ext cx="4555782" cy="134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 Studi dokumentasi</a:t>
          </a:r>
        </a:p>
      </dsp:txBody>
      <dsp:txXfrm>
        <a:off x="0" y="4044361"/>
        <a:ext cx="4555782" cy="1348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18B63-BF8A-4A9C-AF0E-E906985B50C0}">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AD9FB-38EA-492C-BF18-D5DCFB7F7A4B}">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Survei atau Kuesioner: Menyebarkan kuesioner kepada target audience untuk mendapatkan data yang dapat diukur secara statistic</a:t>
          </a:r>
        </a:p>
      </dsp:txBody>
      <dsp:txXfrm>
        <a:off x="696297" y="538547"/>
        <a:ext cx="4171627" cy="2590157"/>
      </dsp:txXfrm>
    </dsp:sp>
    <dsp:sp modelId="{4031C9D6-AA87-4CD1-9EF9-DC6B6CFAD1C5}">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58417-E6B6-467B-B58A-D1DA7250438F}">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Analisis Data Pengguna: Menggunakan data dari perangkat digital seperti analitik web atau data penggunaan aplikasi untuk melihat bagaimana pengguna berinteraksi dengan karya visual, seperti jumlah klik, waktu yang dihabiskan pada halaman tertentu, atau pola navigasi</a:t>
          </a:r>
        </a:p>
      </dsp:txBody>
      <dsp:txXfrm>
        <a:off x="5991936" y="538547"/>
        <a:ext cx="4171627" cy="25901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4A010-194A-4FC0-A929-A7A28DA2EA75}">
      <dsp:nvSpPr>
        <dsp:cNvPr id="0" name=""/>
        <dsp:cNvSpPr/>
      </dsp:nvSpPr>
      <dsp:spPr>
        <a:xfrm>
          <a:off x="212335" y="1507711"/>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78CE55-D948-4728-9402-AC3E032EA85A}">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56D0D4-F4B6-4514-81E4-7375820AEEB7}">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Analisis Kompetitor: Melihat bagaimana pesaing mendesain produk mereka, memasarkan visual, atau melakukan branding</a:t>
          </a:r>
        </a:p>
      </dsp:txBody>
      <dsp:txXfrm>
        <a:off x="1834517" y="1507711"/>
        <a:ext cx="3148942" cy="1335915"/>
      </dsp:txXfrm>
    </dsp:sp>
    <dsp:sp modelId="{8E6F6264-E1BA-4B98-866D-1B2A1890681F}">
      <dsp:nvSpPr>
        <dsp:cNvPr id="0" name=""/>
        <dsp:cNvSpPr/>
      </dsp:nvSpPr>
      <dsp:spPr>
        <a:xfrm>
          <a:off x="5532139" y="1507711"/>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3F7AB-1E76-42E8-A919-0A2F3185AEF0}">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82198A-BFA5-48E5-B983-DA05EFAF12A5}">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1" kern="1200"/>
            <a:t>Analisis Tren</a:t>
          </a:r>
          <a:r>
            <a:rPr lang="en-US" sz="1900" kern="1200"/>
            <a:t>: Mengidentifikasi tren visual atau gaya desain yang sedang populer di industri.</a:t>
          </a:r>
        </a:p>
      </dsp:txBody>
      <dsp:txXfrm>
        <a:off x="7154322" y="1507711"/>
        <a:ext cx="3148942" cy="13359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794F0-AE6A-41B5-8950-59ADD7EF26CD}">
      <dsp:nvSpPr>
        <dsp:cNvPr id="0" name=""/>
        <dsp:cNvSpPr/>
      </dsp:nvSpPr>
      <dsp:spPr>
        <a:xfrm>
          <a:off x="0" y="427983"/>
          <a:ext cx="6666833" cy="226153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A/B Testing: Pengujian dua versi desain yang berbeda pada segmen pengguna yang berbeda untuk melihat versi mana yang lebih efektif.</a:t>
          </a:r>
        </a:p>
      </dsp:txBody>
      <dsp:txXfrm>
        <a:off x="110399" y="538382"/>
        <a:ext cx="6446035" cy="2040738"/>
      </dsp:txXfrm>
    </dsp:sp>
    <dsp:sp modelId="{47E8BAAD-67F9-415E-B6A7-1F1CDD0F265E}">
      <dsp:nvSpPr>
        <dsp:cNvPr id="0" name=""/>
        <dsp:cNvSpPr/>
      </dsp:nvSpPr>
      <dsp:spPr>
        <a:xfrm>
          <a:off x="0" y="2764400"/>
          <a:ext cx="6666833" cy="2261536"/>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Prototyping dan User Testing: Membuat prototipe produk atau antarmuka dan melakukan pengujian langsung dengan pengguna untuk melihat bagaimana mereka berinteraksi dengan desain tersebut.</a:t>
          </a:r>
        </a:p>
      </dsp:txBody>
      <dsp:txXfrm>
        <a:off x="110399" y="2874799"/>
        <a:ext cx="6446035" cy="20407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8EDC-C015-C3D9-DEC3-CC066CEA02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B735FF-A7E4-B97F-EE8F-65D65DA3E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5C8E0A-F82C-6EA0-F24B-5BC09AD46A67}"/>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5" name="Footer Placeholder 4">
            <a:extLst>
              <a:ext uri="{FF2B5EF4-FFF2-40B4-BE49-F238E27FC236}">
                <a16:creationId xmlns:a16="http://schemas.microsoft.com/office/drawing/2014/main" id="{8083FBA3-EC38-0519-F1E5-4D0551577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663FC-C30D-3541-1E36-D465C6BEC1B9}"/>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142258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F8D-8AB7-4FE3-A6D7-F6411987CF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3BB64B-933E-AD86-77B4-47FD27C4A3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0E518-D946-67D2-508B-0B1AA680D816}"/>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5" name="Footer Placeholder 4">
            <a:extLst>
              <a:ext uri="{FF2B5EF4-FFF2-40B4-BE49-F238E27FC236}">
                <a16:creationId xmlns:a16="http://schemas.microsoft.com/office/drawing/2014/main" id="{13F997DF-AC60-1C05-9F23-BB533FACA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A742A-E2DD-60A6-38EE-6B783536B366}"/>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168049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CFF36-CA9C-B90B-1D2A-943DF9A8D0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324FA4-A12F-DE6D-E058-AC897AC7C4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05C5-E162-EF84-963A-2030C3ECDBF5}"/>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5" name="Footer Placeholder 4">
            <a:extLst>
              <a:ext uri="{FF2B5EF4-FFF2-40B4-BE49-F238E27FC236}">
                <a16:creationId xmlns:a16="http://schemas.microsoft.com/office/drawing/2014/main" id="{98410C06-130F-8B3C-7003-A49E3C4EF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09BE8-99A7-C1B6-766F-6C1069A0BA7A}"/>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349532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BDAF-1115-7848-B4C0-45440D61E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C6258-CF65-53EE-5F15-83E7CA4555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36882-D9AA-2404-E0B2-C5B9A86952D8}"/>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5" name="Footer Placeholder 4">
            <a:extLst>
              <a:ext uri="{FF2B5EF4-FFF2-40B4-BE49-F238E27FC236}">
                <a16:creationId xmlns:a16="http://schemas.microsoft.com/office/drawing/2014/main" id="{32C3E631-F0A8-AC98-29D3-A1848706B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DDCF2-417E-3F7D-2CBE-068A14EBF999}"/>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10854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1B3-6419-9657-4D47-3D8D413654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745708-AE2F-5A1D-4521-BFE078D266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211B0F-DCD6-C805-D393-CFA3F71C7167}"/>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5" name="Footer Placeholder 4">
            <a:extLst>
              <a:ext uri="{FF2B5EF4-FFF2-40B4-BE49-F238E27FC236}">
                <a16:creationId xmlns:a16="http://schemas.microsoft.com/office/drawing/2014/main" id="{B20416E3-46F2-BBAC-FCF0-960CE9A3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3F38D-B53C-9A9B-ED82-D7AE3A200ED3}"/>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86757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E82C-845D-A24B-72A2-07A0C22C1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D7F91-9E54-6E3C-B156-48DA6B2469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4C84F-F94B-8728-2B43-25BA44494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9F3565-DC14-748C-BEAD-539FC4C25491}"/>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6" name="Footer Placeholder 5">
            <a:extLst>
              <a:ext uri="{FF2B5EF4-FFF2-40B4-BE49-F238E27FC236}">
                <a16:creationId xmlns:a16="http://schemas.microsoft.com/office/drawing/2014/main" id="{33B49E9C-949D-4BBA-438D-18793544E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E6A82-3D7E-100E-E80A-B4BB349120E3}"/>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217872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CD72-1F03-0903-7DD1-F46C114702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833565-E313-74A7-A675-2EE872A7F3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6EE44B-EFAB-0F03-40BF-74A9163D3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0CB1E7-5087-878F-5413-6B312D210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B9FEE1-62A8-4506-50CB-A8BCB7AD4E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3F10D4-9169-2BDF-2AC7-B22D0ED8D6AC}"/>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8" name="Footer Placeholder 7">
            <a:extLst>
              <a:ext uri="{FF2B5EF4-FFF2-40B4-BE49-F238E27FC236}">
                <a16:creationId xmlns:a16="http://schemas.microsoft.com/office/drawing/2014/main" id="{E44E7F49-5918-1479-0CE6-A1F87D3A15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7D4D1B-09A5-9CE0-84CE-A1C0A739FB61}"/>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16245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A29B-6F53-7CB5-2B18-8E2E22EF7B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971CDB-16A0-578A-9B47-78C6C996CEE0}"/>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4" name="Footer Placeholder 3">
            <a:extLst>
              <a:ext uri="{FF2B5EF4-FFF2-40B4-BE49-F238E27FC236}">
                <a16:creationId xmlns:a16="http://schemas.microsoft.com/office/drawing/2014/main" id="{9DECF91C-948C-4A76-A0CE-ACE49E99B6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668A30-5884-7875-14C6-0BCFCDCC9A73}"/>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218821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D573B5-4802-A59C-DB58-031EF925E3EA}"/>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3" name="Footer Placeholder 2">
            <a:extLst>
              <a:ext uri="{FF2B5EF4-FFF2-40B4-BE49-F238E27FC236}">
                <a16:creationId xmlns:a16="http://schemas.microsoft.com/office/drawing/2014/main" id="{32F2BDF3-3340-EE44-3FC1-467C9C47C1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A831B8-758C-CB83-65A2-6DA13EBE225D}"/>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275418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6501-58CF-6F68-B1E2-9EB89A80B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C903A4-20D3-16E2-75CF-5F9C67FDE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43D8E7-3B74-B7EB-E3B0-2214DE8EE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0BEF57-10BC-29E2-FDC3-F48EAEBB720E}"/>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6" name="Footer Placeholder 5">
            <a:extLst>
              <a:ext uri="{FF2B5EF4-FFF2-40B4-BE49-F238E27FC236}">
                <a16:creationId xmlns:a16="http://schemas.microsoft.com/office/drawing/2014/main" id="{6CD119BC-4CC4-E642-13FE-9CE062820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20D38-8E2B-0025-E0F6-253DA14D544B}"/>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12450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6B50-066C-BE9D-5E50-D2A193648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73C5B-CC9A-0C0D-934A-84763333B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305222-95CD-6253-DAE4-700E4BA79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F46A5-F3F2-2DED-7880-AA940833F48F}"/>
              </a:ext>
            </a:extLst>
          </p:cNvPr>
          <p:cNvSpPr>
            <a:spLocks noGrp="1"/>
          </p:cNvSpPr>
          <p:nvPr>
            <p:ph type="dt" sz="half" idx="10"/>
          </p:nvPr>
        </p:nvSpPr>
        <p:spPr/>
        <p:txBody>
          <a:bodyPr/>
          <a:lstStyle/>
          <a:p>
            <a:fld id="{A05077F4-2446-4B30-9219-1E27C428ECFD}" type="datetimeFigureOut">
              <a:rPr lang="en-US" smtClean="0"/>
              <a:t>10/21/2024</a:t>
            </a:fld>
            <a:endParaRPr lang="en-US"/>
          </a:p>
        </p:txBody>
      </p:sp>
      <p:sp>
        <p:nvSpPr>
          <p:cNvPr id="6" name="Footer Placeholder 5">
            <a:extLst>
              <a:ext uri="{FF2B5EF4-FFF2-40B4-BE49-F238E27FC236}">
                <a16:creationId xmlns:a16="http://schemas.microsoft.com/office/drawing/2014/main" id="{89A42706-EE63-D5D9-80B6-0EB74A3FF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A6459-61D1-1861-3A41-F998DD330B94}"/>
              </a:ext>
            </a:extLst>
          </p:cNvPr>
          <p:cNvSpPr>
            <a:spLocks noGrp="1"/>
          </p:cNvSpPr>
          <p:nvPr>
            <p:ph type="sldNum" sz="quarter" idx="12"/>
          </p:nvPr>
        </p:nvSpPr>
        <p:spPr/>
        <p:txBody>
          <a:bodyPr/>
          <a:lstStyle/>
          <a:p>
            <a:fld id="{05679282-C01D-46CF-ADEB-0B53BDB8455A}" type="slidenum">
              <a:rPr lang="en-US" smtClean="0"/>
              <a:t>‹#›</a:t>
            </a:fld>
            <a:endParaRPr lang="en-US"/>
          </a:p>
        </p:txBody>
      </p:sp>
    </p:spTree>
    <p:extLst>
      <p:ext uri="{BB962C8B-B14F-4D97-AF65-F5344CB8AC3E}">
        <p14:creationId xmlns:p14="http://schemas.microsoft.com/office/powerpoint/2010/main" val="104307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162F9-4B3C-E6F8-C21E-BBB45BABE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8DF41-7411-5819-5F7C-E522851CC7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17E0E-13EB-5222-59CD-95DD14E84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5077F4-2446-4B30-9219-1E27C428ECFD}" type="datetimeFigureOut">
              <a:rPr lang="en-US" smtClean="0"/>
              <a:t>10/21/2024</a:t>
            </a:fld>
            <a:endParaRPr lang="en-US"/>
          </a:p>
        </p:txBody>
      </p:sp>
      <p:sp>
        <p:nvSpPr>
          <p:cNvPr id="5" name="Footer Placeholder 4">
            <a:extLst>
              <a:ext uri="{FF2B5EF4-FFF2-40B4-BE49-F238E27FC236}">
                <a16:creationId xmlns:a16="http://schemas.microsoft.com/office/drawing/2014/main" id="{4638ABEF-AE4F-39E6-3A40-ACDF87FB5F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EADE72-AF4D-355A-BE0F-EABE46E7B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679282-C01D-46CF-ADEB-0B53BDB8455A}" type="slidenum">
              <a:rPr lang="en-US" smtClean="0"/>
              <a:t>‹#›</a:t>
            </a:fld>
            <a:endParaRPr lang="en-US"/>
          </a:p>
        </p:txBody>
      </p:sp>
    </p:spTree>
    <p:extLst>
      <p:ext uri="{BB962C8B-B14F-4D97-AF65-F5344CB8AC3E}">
        <p14:creationId xmlns:p14="http://schemas.microsoft.com/office/powerpoint/2010/main" val="92052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F9C5565-8E42-10D2-86CD-0888401D6AE4}"/>
              </a:ext>
            </a:extLst>
          </p:cNvPr>
          <p:cNvSpPr>
            <a:spLocks noGrp="1"/>
          </p:cNvSpPr>
          <p:nvPr>
            <p:ph type="ctrTitle"/>
          </p:nvPr>
        </p:nvSpPr>
        <p:spPr>
          <a:xfrm>
            <a:off x="2558716" y="955309"/>
            <a:ext cx="7074568" cy="2898975"/>
          </a:xfrm>
        </p:spPr>
        <p:txBody>
          <a:bodyPr>
            <a:normAutofit/>
          </a:bodyPr>
          <a:lstStyle/>
          <a:p>
            <a:r>
              <a:rPr lang="en-US" sz="6600">
                <a:solidFill>
                  <a:srgbClr val="FFFFFF"/>
                </a:solidFill>
              </a:rPr>
              <a:t>Lanjutan Bab 1</a:t>
            </a:r>
          </a:p>
        </p:txBody>
      </p:sp>
      <p:sp>
        <p:nvSpPr>
          <p:cNvPr id="3" name="Subtitle 2">
            <a:extLst>
              <a:ext uri="{FF2B5EF4-FFF2-40B4-BE49-F238E27FC236}">
                <a16:creationId xmlns:a16="http://schemas.microsoft.com/office/drawing/2014/main" id="{886ED10E-912C-8467-9F38-132444FE6926}"/>
              </a:ext>
            </a:extLst>
          </p:cNvPr>
          <p:cNvSpPr>
            <a:spLocks noGrp="1"/>
          </p:cNvSpPr>
          <p:nvPr>
            <p:ph type="subTitle" idx="1"/>
          </p:nvPr>
        </p:nvSpPr>
        <p:spPr>
          <a:xfrm>
            <a:off x="2634916" y="4533813"/>
            <a:ext cx="6930189" cy="938463"/>
          </a:xfrm>
        </p:spPr>
        <p:txBody>
          <a:bodyPr>
            <a:normAutofit/>
          </a:bodyPr>
          <a:lstStyle/>
          <a:p>
            <a:endParaRPr lang="en-US">
              <a:solidFill>
                <a:srgbClr val="FFFFFF"/>
              </a:solidFill>
            </a:endParaRP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65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9599A-4A68-1966-54F6-4A0A74C3E4B8}"/>
              </a:ext>
            </a:extLst>
          </p:cNvPr>
          <p:cNvSpPr>
            <a:spLocks noGrp="1"/>
          </p:cNvSpPr>
          <p:nvPr>
            <p:ph type="title"/>
          </p:nvPr>
        </p:nvSpPr>
        <p:spPr>
          <a:xfrm>
            <a:off x="1171074" y="1396686"/>
            <a:ext cx="3240506" cy="4064628"/>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E4A1F8-4FD3-EFD4-FE05-EF722C6B65E6}"/>
              </a:ext>
            </a:extLst>
          </p:cNvPr>
          <p:cNvSpPr>
            <a:spLocks noGrp="1"/>
          </p:cNvSpPr>
          <p:nvPr>
            <p:ph idx="1"/>
          </p:nvPr>
        </p:nvSpPr>
        <p:spPr>
          <a:xfrm>
            <a:off x="5370153" y="1526033"/>
            <a:ext cx="5536397" cy="3935281"/>
          </a:xfrm>
        </p:spPr>
        <p:txBody>
          <a:bodyPr>
            <a:normAutofit/>
          </a:bodyPr>
          <a:lstStyle/>
          <a:p>
            <a:pPr algn="just"/>
            <a:r>
              <a:rPr lang="en-US" dirty="0" err="1"/>
              <a:t>Penelitian</a:t>
            </a:r>
            <a:r>
              <a:rPr lang="en-US" dirty="0"/>
              <a:t> visual </a:t>
            </a:r>
            <a:r>
              <a:rPr lang="en-US" dirty="0" err="1"/>
              <a:t>berfokus</a:t>
            </a:r>
            <a:r>
              <a:rPr lang="en-US" dirty="0"/>
              <a:t> pada </a:t>
            </a:r>
            <a:r>
              <a:rPr lang="en-US" dirty="0" err="1"/>
              <a:t>studi</a:t>
            </a:r>
            <a:r>
              <a:rPr lang="en-US" dirty="0"/>
              <a:t> </a:t>
            </a:r>
            <a:r>
              <a:rPr lang="en-US" dirty="0" err="1"/>
              <a:t>elemen-elemen</a:t>
            </a:r>
            <a:r>
              <a:rPr lang="en-US" dirty="0"/>
              <a:t> visual </a:t>
            </a:r>
            <a:r>
              <a:rPr lang="en-US" dirty="0" err="1"/>
              <a:t>seperti</a:t>
            </a:r>
            <a:r>
              <a:rPr lang="en-US" dirty="0"/>
              <a:t> </a:t>
            </a:r>
            <a:r>
              <a:rPr lang="en-US" dirty="0" err="1"/>
              <a:t>warna</a:t>
            </a:r>
            <a:r>
              <a:rPr lang="en-US" dirty="0"/>
              <a:t>, </a:t>
            </a:r>
            <a:r>
              <a:rPr lang="en-US" dirty="0" err="1"/>
              <a:t>komposisi</a:t>
            </a:r>
            <a:r>
              <a:rPr lang="en-US" dirty="0"/>
              <a:t>, </a:t>
            </a:r>
            <a:r>
              <a:rPr lang="en-US" dirty="0" err="1"/>
              <a:t>bentuk</a:t>
            </a:r>
            <a:r>
              <a:rPr lang="en-US" dirty="0"/>
              <a:t>, </a:t>
            </a:r>
            <a:r>
              <a:rPr lang="en-US" dirty="0" err="1"/>
              <a:t>tekstur</a:t>
            </a:r>
            <a:r>
              <a:rPr lang="en-US" dirty="0"/>
              <a:t>, dan </a:t>
            </a:r>
            <a:r>
              <a:rPr lang="en-US" dirty="0" err="1"/>
              <a:t>tipografi</a:t>
            </a:r>
            <a:r>
              <a:rPr lang="en-US" dirty="0"/>
              <a:t>. </a:t>
            </a:r>
            <a:r>
              <a:rPr lang="en-US" dirty="0" err="1"/>
              <a:t>Metode</a:t>
            </a:r>
            <a:r>
              <a:rPr lang="en-US" dirty="0"/>
              <a:t> </a:t>
            </a:r>
            <a:r>
              <a:rPr lang="en-US" dirty="0" err="1"/>
              <a:t>ini</a:t>
            </a:r>
            <a:r>
              <a:rPr lang="en-US" dirty="0"/>
              <a:t> </a:t>
            </a:r>
            <a:r>
              <a:rPr lang="en-US" dirty="0" err="1"/>
              <a:t>biasanya</a:t>
            </a:r>
            <a:r>
              <a:rPr lang="en-US" dirty="0"/>
              <a:t> </a:t>
            </a:r>
            <a:r>
              <a:rPr lang="en-US" dirty="0" err="1"/>
              <a:t>digunakan</a:t>
            </a:r>
            <a:r>
              <a:rPr lang="en-US" dirty="0"/>
              <a:t> </a:t>
            </a:r>
            <a:r>
              <a:rPr lang="en-US" dirty="0" err="1"/>
              <a:t>untuk</a:t>
            </a:r>
            <a:r>
              <a:rPr lang="en-US" dirty="0"/>
              <a:t> </a:t>
            </a:r>
            <a:r>
              <a:rPr lang="en-US" dirty="0" err="1"/>
              <a:t>mengeksplorasi</a:t>
            </a:r>
            <a:r>
              <a:rPr lang="en-US" dirty="0"/>
              <a:t> </a:t>
            </a:r>
            <a:r>
              <a:rPr lang="en-US" dirty="0" err="1"/>
              <a:t>elemen</a:t>
            </a:r>
            <a:r>
              <a:rPr lang="en-US" dirty="0"/>
              <a:t> </a:t>
            </a:r>
            <a:r>
              <a:rPr lang="en-US" dirty="0" err="1"/>
              <a:t>estetika</a:t>
            </a:r>
            <a:r>
              <a:rPr lang="en-US" dirty="0"/>
              <a:t> yang </a:t>
            </a:r>
            <a:r>
              <a:rPr lang="en-US" dirty="0" err="1"/>
              <a:t>akan</a:t>
            </a:r>
            <a:r>
              <a:rPr lang="en-US" dirty="0"/>
              <a:t> </a:t>
            </a:r>
            <a:r>
              <a:rPr lang="en-US" dirty="0" err="1"/>
              <a:t>digunakan</a:t>
            </a:r>
            <a:r>
              <a:rPr lang="en-US" dirty="0"/>
              <a:t> </a:t>
            </a:r>
            <a:r>
              <a:rPr lang="en-US" dirty="0" err="1"/>
              <a:t>dalam</a:t>
            </a:r>
            <a:r>
              <a:rPr lang="en-US" dirty="0"/>
              <a:t> </a:t>
            </a:r>
            <a:r>
              <a:rPr lang="en-US" dirty="0" err="1"/>
              <a:t>proyek</a:t>
            </a:r>
            <a:r>
              <a:rPr lang="en-US" dirty="0"/>
              <a:t> </a:t>
            </a:r>
            <a:r>
              <a:rPr lang="en-US" dirty="0" err="1"/>
              <a:t>desain</a:t>
            </a:r>
            <a:r>
              <a:rPr lang="en-US" dirty="0"/>
              <a:t>.</a:t>
            </a:r>
          </a:p>
        </p:txBody>
      </p:sp>
    </p:spTree>
    <p:extLst>
      <p:ext uri="{BB962C8B-B14F-4D97-AF65-F5344CB8AC3E}">
        <p14:creationId xmlns:p14="http://schemas.microsoft.com/office/powerpoint/2010/main" val="79536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A523FE-89B7-0AE6-3513-1CBB001966F1}"/>
              </a:ext>
            </a:extLst>
          </p:cNvPr>
          <p:cNvSpPr>
            <a:spLocks noGrp="1"/>
          </p:cNvSpPr>
          <p:nvPr>
            <p:ph type="title"/>
          </p:nvPr>
        </p:nvSpPr>
        <p:spPr>
          <a:xfrm>
            <a:off x="838199" y="1068891"/>
            <a:ext cx="4259731" cy="1985085"/>
          </a:xfrm>
        </p:spPr>
        <p:txBody>
          <a:bodyPr anchor="b">
            <a:normAutofit/>
          </a:bodyPr>
          <a:lstStyle/>
          <a:p>
            <a:pPr algn="ctr"/>
            <a:r>
              <a:rPr lang="en-US"/>
              <a:t>Metode Pengumpulan Data Kualitatif </a:t>
            </a:r>
          </a:p>
        </p:txBody>
      </p:sp>
      <p:sp>
        <p:nvSpPr>
          <p:cNvPr id="20" name="Freeform: Shape 19">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97EA3386-26FA-F21C-E7D6-17539E12BC88}"/>
              </a:ext>
            </a:extLst>
          </p:cNvPr>
          <p:cNvPicPr>
            <a:picLocks noChangeAspect="1"/>
          </p:cNvPicPr>
          <p:nvPr/>
        </p:nvPicPr>
        <p:blipFill>
          <a:blip r:embed="rId2"/>
          <a:srcRect b="12791"/>
          <a:stretch/>
        </p:blipFill>
        <p:spPr>
          <a:xfrm>
            <a:off x="1049617" y="3701788"/>
            <a:ext cx="3836894" cy="2158244"/>
          </a:xfrm>
          <a:prstGeom prst="rect">
            <a:avLst/>
          </a:prstGeom>
        </p:spPr>
      </p:pic>
      <p:sp>
        <p:nvSpPr>
          <p:cNvPr id="22"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DE27220-7AE6-7B35-29EB-C90B3248AA83}"/>
              </a:ext>
            </a:extLst>
          </p:cNvPr>
          <p:cNvGraphicFramePr>
            <a:graphicFrameLocks noGrp="1"/>
          </p:cNvGraphicFramePr>
          <p:nvPr>
            <p:ph idx="1"/>
            <p:extLst>
              <p:ext uri="{D42A27DB-BD31-4B8C-83A1-F6EECF244321}">
                <p14:modId xmlns:p14="http://schemas.microsoft.com/office/powerpoint/2010/main" val="2096848403"/>
              </p:ext>
            </p:extLst>
          </p:nvPr>
        </p:nvGraphicFramePr>
        <p:xfrm>
          <a:off x="6586415" y="723153"/>
          <a:ext cx="4555782" cy="5392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98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1870D-B429-BCE6-243E-7293CC6749CA}"/>
              </a:ext>
            </a:extLst>
          </p:cNvPr>
          <p:cNvSpPr>
            <a:spLocks noGrp="1"/>
          </p:cNvSpPr>
          <p:nvPr>
            <p:ph type="title"/>
          </p:nvPr>
        </p:nvSpPr>
        <p:spPr>
          <a:xfrm>
            <a:off x="1043631" y="809898"/>
            <a:ext cx="10173010" cy="1554480"/>
          </a:xfrm>
        </p:spPr>
        <p:txBody>
          <a:bodyPr anchor="ctr">
            <a:normAutofit/>
          </a:bodyPr>
          <a:lstStyle/>
          <a:p>
            <a:r>
              <a:rPr lang="en-US" sz="4800"/>
              <a:t>Metode Pengumpulan data kuantitatif</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DF2464D-F464-2A9F-EE82-EE2E6330FA5B}"/>
              </a:ext>
            </a:extLst>
          </p:cNvPr>
          <p:cNvGraphicFramePr>
            <a:graphicFrameLocks noGrp="1"/>
          </p:cNvGraphicFramePr>
          <p:nvPr>
            <p:ph idx="1"/>
            <p:extLst>
              <p:ext uri="{D42A27DB-BD31-4B8C-83A1-F6EECF244321}">
                <p14:modId xmlns:p14="http://schemas.microsoft.com/office/powerpoint/2010/main" val="17223642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080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E90638-D869-1C0F-D415-61F93B3DD863}"/>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Metode Riset Pasar yang Sering Digunakan</a:t>
            </a:r>
          </a:p>
        </p:txBody>
      </p:sp>
      <p:sp>
        <p:nvSpPr>
          <p:cNvPr id="27" name="Rectangle: Rounded Corners 2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id="{452C55ED-3F76-0324-0EAC-4BCE301A6591}"/>
              </a:ext>
            </a:extLst>
          </p:cNvPr>
          <p:cNvGraphicFramePr>
            <a:graphicFrameLocks noGrp="1"/>
          </p:cNvGraphicFramePr>
          <p:nvPr>
            <p:ph idx="1"/>
            <p:extLst>
              <p:ext uri="{D42A27DB-BD31-4B8C-83A1-F6EECF244321}">
                <p14:modId xmlns:p14="http://schemas.microsoft.com/office/powerpoint/2010/main" val="111154037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28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BFBC7-F414-172C-4676-3F91CBE1ABFF}"/>
              </a:ext>
            </a:extLst>
          </p:cNvPr>
          <p:cNvSpPr>
            <a:spLocks noGrp="1"/>
          </p:cNvSpPr>
          <p:nvPr>
            <p:ph type="title"/>
          </p:nvPr>
        </p:nvSpPr>
        <p:spPr>
          <a:xfrm>
            <a:off x="586478" y="1683756"/>
            <a:ext cx="3115265" cy="2396359"/>
          </a:xfrm>
        </p:spPr>
        <p:txBody>
          <a:bodyPr anchor="b">
            <a:normAutofit/>
          </a:bodyPr>
          <a:lstStyle/>
          <a:p>
            <a:pPr algn="r"/>
            <a:r>
              <a:rPr lang="en-US" sz="3100" b="1">
                <a:solidFill>
                  <a:srgbClr val="FFFFFF"/>
                </a:solidFill>
              </a:rPr>
              <a:t>Metode Eksperimental yang Sering Digunakan:</a:t>
            </a:r>
            <a:br>
              <a:rPr lang="en-US" sz="3100">
                <a:solidFill>
                  <a:srgbClr val="FFFFFF"/>
                </a:solidFill>
              </a:rPr>
            </a:br>
            <a:endParaRPr lang="en-US" sz="3100">
              <a:solidFill>
                <a:srgbClr val="FFFFFF"/>
              </a:solidFill>
            </a:endParaRPr>
          </a:p>
        </p:txBody>
      </p:sp>
      <p:graphicFrame>
        <p:nvGraphicFramePr>
          <p:cNvPr id="5" name="Content Placeholder 2">
            <a:extLst>
              <a:ext uri="{FF2B5EF4-FFF2-40B4-BE49-F238E27FC236}">
                <a16:creationId xmlns:a16="http://schemas.microsoft.com/office/drawing/2014/main" id="{803C1BB7-40B5-F34C-88AB-988A0DEF8D9C}"/>
              </a:ext>
            </a:extLst>
          </p:cNvPr>
          <p:cNvGraphicFramePr>
            <a:graphicFrameLocks noGrp="1"/>
          </p:cNvGraphicFramePr>
          <p:nvPr>
            <p:ph idx="1"/>
            <p:extLst>
              <p:ext uri="{D42A27DB-BD31-4B8C-83A1-F6EECF244321}">
                <p14:modId xmlns:p14="http://schemas.microsoft.com/office/powerpoint/2010/main" val="89741015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949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8BA25D-1738-CC04-AD86-29DB7D627CEE}"/>
              </a:ext>
            </a:extLst>
          </p:cNvPr>
          <p:cNvSpPr>
            <a:spLocks noGrp="1"/>
          </p:cNvSpPr>
          <p:nvPr>
            <p:ph type="title"/>
          </p:nvPr>
        </p:nvSpPr>
        <p:spPr>
          <a:xfrm>
            <a:off x="1371597" y="348865"/>
            <a:ext cx="10044023" cy="877729"/>
          </a:xfrm>
        </p:spPr>
        <p:txBody>
          <a:bodyPr anchor="ctr">
            <a:normAutofit/>
          </a:bodyPr>
          <a:lstStyle/>
          <a:p>
            <a:r>
              <a:rPr lang="nb-NO" sz="3700">
                <a:solidFill>
                  <a:srgbClr val="FFFFFF"/>
                </a:solidFill>
              </a:rPr>
              <a:t>Metode Penelitian Desain yang Sering Digunakan:</a:t>
            </a:r>
            <a:endParaRPr lang="en-US" sz="3700">
              <a:solidFill>
                <a:srgbClr val="FFFFFF"/>
              </a:solidFill>
            </a:endParaRPr>
          </a:p>
        </p:txBody>
      </p:sp>
      <p:graphicFrame>
        <p:nvGraphicFramePr>
          <p:cNvPr id="5" name="Content Placeholder 2">
            <a:extLst>
              <a:ext uri="{FF2B5EF4-FFF2-40B4-BE49-F238E27FC236}">
                <a16:creationId xmlns:a16="http://schemas.microsoft.com/office/drawing/2014/main" id="{89DBE1B7-63CA-F790-5D62-79A9EE63123E}"/>
              </a:ext>
            </a:extLst>
          </p:cNvPr>
          <p:cNvGraphicFramePr>
            <a:graphicFrameLocks noGrp="1"/>
          </p:cNvGraphicFramePr>
          <p:nvPr>
            <p:ph idx="1"/>
            <p:extLst>
              <p:ext uri="{D42A27DB-BD31-4B8C-83A1-F6EECF244321}">
                <p14:modId xmlns:p14="http://schemas.microsoft.com/office/powerpoint/2010/main" val="229375711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85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005604C-311D-8D74-BB7C-AACFD893BC15}"/>
              </a:ext>
            </a:extLst>
          </p:cNvPr>
          <p:cNvSpPr>
            <a:spLocks noGrp="1"/>
          </p:cNvSpPr>
          <p:nvPr>
            <p:ph type="title"/>
          </p:nvPr>
        </p:nvSpPr>
        <p:spPr>
          <a:xfrm>
            <a:off x="1143000" y="1676400"/>
            <a:ext cx="3810000" cy="3505200"/>
          </a:xfrm>
        </p:spPr>
        <p:txBody>
          <a:bodyPr anchor="t">
            <a:normAutofit/>
          </a:bodyPr>
          <a:lstStyle/>
          <a:p>
            <a:r>
              <a:rPr lang="en-US" sz="4000"/>
              <a:t>Metode Visual Research yang Sering Digunakan:</a:t>
            </a:r>
          </a:p>
        </p:txBody>
      </p:sp>
      <p:sp>
        <p:nvSpPr>
          <p:cNvPr id="3" name="Content Placeholder 2">
            <a:extLst>
              <a:ext uri="{FF2B5EF4-FFF2-40B4-BE49-F238E27FC236}">
                <a16:creationId xmlns:a16="http://schemas.microsoft.com/office/drawing/2014/main" id="{B64D00D5-1C37-D6A3-445A-3212B4E0D951}"/>
              </a:ext>
            </a:extLst>
          </p:cNvPr>
          <p:cNvSpPr>
            <a:spLocks noGrp="1"/>
          </p:cNvSpPr>
          <p:nvPr>
            <p:ph idx="1"/>
          </p:nvPr>
        </p:nvSpPr>
        <p:spPr>
          <a:xfrm>
            <a:off x="5181604" y="1676400"/>
            <a:ext cx="5638796" cy="3505200"/>
          </a:xfrm>
        </p:spPr>
        <p:txBody>
          <a:bodyPr>
            <a:normAutofit/>
          </a:bodyPr>
          <a:lstStyle/>
          <a:p>
            <a:r>
              <a:rPr lang="en-US" sz="2400">
                <a:solidFill>
                  <a:schemeClr val="tx1">
                    <a:alpha val="55000"/>
                  </a:schemeClr>
                </a:solidFill>
              </a:rPr>
              <a:t>Moodboard: Mengumpulkan referensi visual dari berbagai sumber untuk menentukan suasana, warna, dan elemen gaya yang sesuai untuk proyek.</a:t>
            </a:r>
          </a:p>
        </p:txBody>
      </p:sp>
    </p:spTree>
    <p:extLst>
      <p:ext uri="{BB962C8B-B14F-4D97-AF65-F5344CB8AC3E}">
        <p14:creationId xmlns:p14="http://schemas.microsoft.com/office/powerpoint/2010/main" val="135823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E017AA73-CB5D-D98A-662B-89C03844633B}"/>
              </a:ext>
            </a:extLst>
          </p:cNvPr>
          <p:cNvSpPr>
            <a:spLocks noGrp="1"/>
          </p:cNvSpPr>
          <p:nvPr>
            <p:ph type="title"/>
          </p:nvPr>
        </p:nvSpPr>
        <p:spPr>
          <a:xfrm>
            <a:off x="838200" y="643467"/>
            <a:ext cx="2951205" cy="5571066"/>
          </a:xfrm>
        </p:spPr>
        <p:txBody>
          <a:bodyPr>
            <a:normAutofit/>
          </a:bodyPr>
          <a:lstStyle/>
          <a:p>
            <a:r>
              <a:rPr lang="en-US" sz="4100">
                <a:solidFill>
                  <a:srgbClr val="FFFFFF"/>
                </a:solidFill>
              </a:rPr>
              <a:t>Sasaran Perancangan</a:t>
            </a:r>
          </a:p>
        </p:txBody>
      </p:sp>
      <p:graphicFrame>
        <p:nvGraphicFramePr>
          <p:cNvPr id="5" name="Content Placeholder 2">
            <a:extLst>
              <a:ext uri="{FF2B5EF4-FFF2-40B4-BE49-F238E27FC236}">
                <a16:creationId xmlns:a16="http://schemas.microsoft.com/office/drawing/2014/main" id="{5340BA00-C574-BCB9-787C-9FDD41A776BF}"/>
              </a:ext>
            </a:extLst>
          </p:cNvPr>
          <p:cNvGraphicFramePr>
            <a:graphicFrameLocks noGrp="1"/>
          </p:cNvGraphicFramePr>
          <p:nvPr>
            <p:ph idx="1"/>
            <p:extLst>
              <p:ext uri="{D42A27DB-BD31-4B8C-83A1-F6EECF244321}">
                <p14:modId xmlns:p14="http://schemas.microsoft.com/office/powerpoint/2010/main" val="276497876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48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654B9799-6A53-D3CE-F0C0-0432B9BD10F1}"/>
              </a:ext>
            </a:extLst>
          </p:cNvPr>
          <p:cNvSpPr>
            <a:spLocks noGrp="1"/>
          </p:cNvSpPr>
          <p:nvPr>
            <p:ph type="title"/>
          </p:nvPr>
        </p:nvSpPr>
        <p:spPr>
          <a:xfrm>
            <a:off x="838200" y="643467"/>
            <a:ext cx="2951205" cy="5571066"/>
          </a:xfrm>
        </p:spPr>
        <p:txBody>
          <a:bodyPr>
            <a:normAutofit/>
          </a:bodyPr>
          <a:lstStyle/>
          <a:p>
            <a:r>
              <a:rPr lang="en-US" sz="4100" dirty="0" err="1">
                <a:solidFill>
                  <a:srgbClr val="FFFFFF"/>
                </a:solidFill>
              </a:rPr>
              <a:t>Aspek</a:t>
            </a:r>
            <a:r>
              <a:rPr lang="en-US" sz="4100" dirty="0">
                <a:solidFill>
                  <a:srgbClr val="FFFFFF"/>
                </a:solidFill>
              </a:rPr>
              <a:t> </a:t>
            </a:r>
            <a:r>
              <a:rPr lang="en-US" sz="4100" dirty="0" err="1">
                <a:solidFill>
                  <a:srgbClr val="FFFFFF"/>
                </a:solidFill>
              </a:rPr>
              <a:t>menentukan</a:t>
            </a:r>
            <a:r>
              <a:rPr lang="en-US" sz="4100" dirty="0">
                <a:solidFill>
                  <a:srgbClr val="FFFFFF"/>
                </a:solidFill>
              </a:rPr>
              <a:t> </a:t>
            </a:r>
            <a:r>
              <a:rPr lang="en-US" sz="4100" dirty="0" err="1">
                <a:solidFill>
                  <a:srgbClr val="FFFFFF"/>
                </a:solidFill>
              </a:rPr>
              <a:t>Sasaran</a:t>
            </a:r>
            <a:r>
              <a:rPr lang="en-US" sz="4100" dirty="0">
                <a:solidFill>
                  <a:srgbClr val="FFFFFF"/>
                </a:solidFill>
              </a:rPr>
              <a:t> </a:t>
            </a:r>
            <a:r>
              <a:rPr lang="en-US" sz="4100" dirty="0" err="1">
                <a:solidFill>
                  <a:srgbClr val="FFFFFF"/>
                </a:solidFill>
              </a:rPr>
              <a:t>Perancangan</a:t>
            </a:r>
            <a:endParaRPr lang="en-US" sz="4100" dirty="0">
              <a:solidFill>
                <a:srgbClr val="FFFFFF"/>
              </a:solidFill>
            </a:endParaRPr>
          </a:p>
        </p:txBody>
      </p:sp>
      <p:graphicFrame>
        <p:nvGraphicFramePr>
          <p:cNvPr id="5" name="Content Placeholder 2">
            <a:extLst>
              <a:ext uri="{FF2B5EF4-FFF2-40B4-BE49-F238E27FC236}">
                <a16:creationId xmlns:a16="http://schemas.microsoft.com/office/drawing/2014/main" id="{470B2D42-4A72-74C5-1170-33E657288412}"/>
              </a:ext>
            </a:extLst>
          </p:cNvPr>
          <p:cNvGraphicFramePr>
            <a:graphicFrameLocks noGrp="1"/>
          </p:cNvGraphicFramePr>
          <p:nvPr>
            <p:ph idx="1"/>
            <p:extLst>
              <p:ext uri="{D42A27DB-BD31-4B8C-83A1-F6EECF244321}">
                <p14:modId xmlns:p14="http://schemas.microsoft.com/office/powerpoint/2010/main" val="414001966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55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628D08A9-FCC5-C36F-AA90-430C5AC264AC}"/>
              </a:ext>
            </a:extLst>
          </p:cNvPr>
          <p:cNvSpPr>
            <a:spLocks noGrp="1"/>
          </p:cNvSpPr>
          <p:nvPr>
            <p:ph type="title"/>
          </p:nvPr>
        </p:nvSpPr>
        <p:spPr>
          <a:xfrm>
            <a:off x="838200" y="643467"/>
            <a:ext cx="3346342" cy="5530734"/>
          </a:xfrm>
        </p:spPr>
        <p:txBody>
          <a:bodyPr>
            <a:normAutofit/>
          </a:bodyPr>
          <a:lstStyle/>
          <a:p>
            <a:r>
              <a:rPr lang="en-US" sz="4400" dirty="0" err="1">
                <a:solidFill>
                  <a:srgbClr val="FFFFFF"/>
                </a:solidFill>
              </a:rPr>
              <a:t>Aspek</a:t>
            </a:r>
            <a:r>
              <a:rPr lang="en-US" sz="4400" dirty="0">
                <a:solidFill>
                  <a:srgbClr val="FFFFFF"/>
                </a:solidFill>
              </a:rPr>
              <a:t> </a:t>
            </a:r>
            <a:r>
              <a:rPr lang="en-US" sz="4400" dirty="0" err="1">
                <a:solidFill>
                  <a:srgbClr val="FFFFFF"/>
                </a:solidFill>
              </a:rPr>
              <a:t>menentukan</a:t>
            </a:r>
            <a:r>
              <a:rPr lang="en-US" sz="4400" dirty="0">
                <a:solidFill>
                  <a:srgbClr val="FFFFFF"/>
                </a:solidFill>
              </a:rPr>
              <a:t> </a:t>
            </a:r>
            <a:r>
              <a:rPr lang="en-US" sz="4400" dirty="0" err="1">
                <a:solidFill>
                  <a:srgbClr val="FFFFFF"/>
                </a:solidFill>
              </a:rPr>
              <a:t>Sasaran</a:t>
            </a:r>
            <a:r>
              <a:rPr lang="en-US" sz="4400" dirty="0">
                <a:solidFill>
                  <a:srgbClr val="FFFFFF"/>
                </a:solidFill>
              </a:rPr>
              <a:t> </a:t>
            </a:r>
            <a:r>
              <a:rPr lang="en-US" sz="4400" dirty="0" err="1">
                <a:solidFill>
                  <a:srgbClr val="FFFFFF"/>
                </a:solidFill>
              </a:rPr>
              <a:t>Perancangan</a:t>
            </a:r>
            <a:endParaRPr lang="en-US" dirty="0">
              <a:solidFill>
                <a:srgbClr val="FFFFFF"/>
              </a:solidFill>
            </a:endParaRPr>
          </a:p>
        </p:txBody>
      </p:sp>
      <p:graphicFrame>
        <p:nvGraphicFramePr>
          <p:cNvPr id="8" name="Content Placeholder 2">
            <a:extLst>
              <a:ext uri="{FF2B5EF4-FFF2-40B4-BE49-F238E27FC236}">
                <a16:creationId xmlns:a16="http://schemas.microsoft.com/office/drawing/2014/main" id="{36651A25-A955-5336-68C1-FBBD8A6442CE}"/>
              </a:ext>
            </a:extLst>
          </p:cNvPr>
          <p:cNvGraphicFramePr>
            <a:graphicFrameLocks noGrp="1"/>
          </p:cNvGraphicFramePr>
          <p:nvPr>
            <p:ph idx="1"/>
            <p:extLst>
              <p:ext uri="{D42A27DB-BD31-4B8C-83A1-F6EECF244321}">
                <p14:modId xmlns:p14="http://schemas.microsoft.com/office/powerpoint/2010/main" val="283550354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535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5FF46-C92F-E1A3-4271-C6309F596184}"/>
              </a:ext>
            </a:extLst>
          </p:cNvPr>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6711D3-5D6A-FC4E-41C0-2A7FAEC6F631}"/>
              </a:ext>
            </a:extLst>
          </p:cNvPr>
          <p:cNvSpPr>
            <a:spLocks noGrp="1"/>
          </p:cNvSpPr>
          <p:nvPr>
            <p:ph idx="1"/>
          </p:nvPr>
        </p:nvSpPr>
        <p:spPr>
          <a:xfrm>
            <a:off x="838200" y="1929384"/>
            <a:ext cx="10515600" cy="4251960"/>
          </a:xfrm>
        </p:spPr>
        <p:txBody>
          <a:bodyPr>
            <a:normAutofit/>
          </a:bodyPr>
          <a:lstStyle/>
          <a:p>
            <a:pPr algn="just"/>
            <a:r>
              <a:rPr lang="en-US" sz="2400" dirty="0" err="1"/>
              <a:t>Dengan</a:t>
            </a:r>
            <a:r>
              <a:rPr lang="en-US" sz="2400" dirty="0"/>
              <a:t> </a:t>
            </a:r>
            <a:r>
              <a:rPr lang="en-US" sz="2400" dirty="0" err="1"/>
              <a:t>mempertimbangkan</a:t>
            </a:r>
            <a:r>
              <a:rPr lang="en-US" sz="2400" dirty="0"/>
              <a:t> </a:t>
            </a:r>
            <a:r>
              <a:rPr lang="en-US" sz="2400" dirty="0" err="1"/>
              <a:t>kelima</a:t>
            </a:r>
            <a:r>
              <a:rPr lang="en-US" sz="2400" dirty="0"/>
              <a:t> </a:t>
            </a:r>
            <a:r>
              <a:rPr lang="en-US" sz="2400" dirty="0" err="1"/>
              <a:t>aspek</a:t>
            </a:r>
            <a:r>
              <a:rPr lang="en-US" sz="2400" dirty="0"/>
              <a:t> </a:t>
            </a:r>
            <a:r>
              <a:rPr lang="en-US" sz="2400" dirty="0" err="1"/>
              <a:t>ini</a:t>
            </a:r>
            <a:r>
              <a:rPr lang="en-US" sz="2400" dirty="0"/>
              <a:t>, </a:t>
            </a:r>
            <a:r>
              <a:rPr lang="en-US" sz="2400" dirty="0" err="1"/>
              <a:t>desainer</a:t>
            </a:r>
            <a:r>
              <a:rPr lang="en-US" sz="2400" dirty="0"/>
              <a:t> DKV </a:t>
            </a:r>
            <a:r>
              <a:rPr lang="en-US" sz="2400" dirty="0" err="1"/>
              <a:t>bisa</a:t>
            </a:r>
            <a:r>
              <a:rPr lang="en-US" sz="2400" dirty="0"/>
              <a:t> </a:t>
            </a:r>
            <a:r>
              <a:rPr lang="en-US" sz="2400" dirty="0" err="1"/>
              <a:t>menciptakan</a:t>
            </a:r>
            <a:r>
              <a:rPr lang="en-US" sz="2400" dirty="0"/>
              <a:t> </a:t>
            </a:r>
            <a:r>
              <a:rPr lang="en-US" sz="2400" dirty="0" err="1"/>
              <a:t>karya</a:t>
            </a:r>
            <a:r>
              <a:rPr lang="en-US" sz="2400" dirty="0"/>
              <a:t> yang </a:t>
            </a:r>
            <a:r>
              <a:rPr lang="en-US" sz="2400" dirty="0" err="1"/>
              <a:t>lebih</a:t>
            </a:r>
            <a:r>
              <a:rPr lang="en-US" sz="2400" dirty="0"/>
              <a:t> </a:t>
            </a:r>
            <a:r>
              <a:rPr lang="en-US" sz="2400" dirty="0" err="1"/>
              <a:t>efektif</a:t>
            </a:r>
            <a:r>
              <a:rPr lang="en-US" sz="2400" dirty="0"/>
              <a:t> dan </a:t>
            </a:r>
            <a:r>
              <a:rPr lang="en-US" sz="2400" dirty="0" err="1"/>
              <a:t>dapat</a:t>
            </a:r>
            <a:r>
              <a:rPr lang="en-US" sz="2400" dirty="0"/>
              <a:t> </a:t>
            </a:r>
            <a:r>
              <a:rPr lang="en-US" sz="2400" dirty="0" err="1"/>
              <a:t>menyampaikan</a:t>
            </a:r>
            <a:r>
              <a:rPr lang="en-US" sz="2400" dirty="0"/>
              <a:t> </a:t>
            </a:r>
            <a:r>
              <a:rPr lang="en-US" sz="2400" dirty="0" err="1"/>
              <a:t>pesan</a:t>
            </a:r>
            <a:r>
              <a:rPr lang="en-US" sz="2400" dirty="0"/>
              <a:t> </a:t>
            </a:r>
            <a:r>
              <a:rPr lang="en-US" sz="2400" dirty="0" err="1"/>
              <a:t>dengan</a:t>
            </a:r>
            <a:r>
              <a:rPr lang="en-US" sz="2400" dirty="0"/>
              <a:t> </a:t>
            </a:r>
            <a:r>
              <a:rPr lang="en-US" sz="2400" dirty="0" err="1"/>
              <a:t>cara</a:t>
            </a:r>
            <a:r>
              <a:rPr lang="en-US" sz="2400" dirty="0"/>
              <a:t> yang </a:t>
            </a:r>
            <a:r>
              <a:rPr lang="en-US" sz="2400" dirty="0" err="1"/>
              <a:t>tepat</a:t>
            </a:r>
            <a:r>
              <a:rPr lang="en-US" sz="2400" dirty="0"/>
              <a:t> </a:t>
            </a:r>
            <a:r>
              <a:rPr lang="en-US" sz="2400" dirty="0" err="1"/>
              <a:t>kepada</a:t>
            </a:r>
            <a:r>
              <a:rPr lang="en-US" sz="2400" dirty="0"/>
              <a:t> target audience. </a:t>
            </a:r>
          </a:p>
          <a:p>
            <a:pPr algn="just"/>
            <a:r>
              <a:rPr lang="en-US" sz="2400" dirty="0" err="1"/>
              <a:t>Misalnya</a:t>
            </a:r>
            <a:r>
              <a:rPr lang="en-US" sz="2400" dirty="0"/>
              <a:t>, </a:t>
            </a:r>
            <a:r>
              <a:rPr lang="en-US" sz="2400" dirty="0" err="1"/>
              <a:t>dalam</a:t>
            </a:r>
            <a:r>
              <a:rPr lang="en-US" sz="2400" dirty="0"/>
              <a:t> TA DKV, </a:t>
            </a:r>
            <a:r>
              <a:rPr lang="en-US" sz="2400" dirty="0" err="1"/>
              <a:t>seorang</a:t>
            </a:r>
            <a:r>
              <a:rPr lang="en-US" sz="2400" dirty="0"/>
              <a:t> </a:t>
            </a:r>
            <a:r>
              <a:rPr lang="en-US" sz="2400" dirty="0" err="1"/>
              <a:t>mahasiswa</a:t>
            </a:r>
            <a:r>
              <a:rPr lang="en-US" sz="2400" dirty="0"/>
              <a:t> </a:t>
            </a:r>
            <a:r>
              <a:rPr lang="en-US" sz="2400" dirty="0" err="1"/>
              <a:t>bisa</a:t>
            </a:r>
            <a:r>
              <a:rPr lang="en-US" sz="2400" dirty="0"/>
              <a:t> </a:t>
            </a:r>
            <a:r>
              <a:rPr lang="en-US" sz="2400" dirty="0" err="1"/>
              <a:t>merancang</a:t>
            </a:r>
            <a:r>
              <a:rPr lang="en-US" sz="2400" dirty="0"/>
              <a:t> </a:t>
            </a:r>
            <a:r>
              <a:rPr lang="en-US" sz="2400" dirty="0" err="1"/>
              <a:t>kampanye</a:t>
            </a:r>
            <a:r>
              <a:rPr lang="en-US" sz="2400" dirty="0"/>
              <a:t> branding </a:t>
            </a:r>
            <a:r>
              <a:rPr lang="en-US" sz="2400" dirty="0" err="1"/>
              <a:t>untuk</a:t>
            </a:r>
            <a:r>
              <a:rPr lang="en-US" sz="2400" dirty="0"/>
              <a:t> </a:t>
            </a:r>
            <a:r>
              <a:rPr lang="en-US" sz="2400" dirty="0" err="1"/>
              <a:t>produk</a:t>
            </a:r>
            <a:r>
              <a:rPr lang="en-US" sz="2400" dirty="0"/>
              <a:t> </a:t>
            </a:r>
            <a:r>
              <a:rPr lang="en-US" sz="2400" dirty="0" err="1"/>
              <a:t>makanan</a:t>
            </a:r>
            <a:r>
              <a:rPr lang="en-US" sz="2400" dirty="0"/>
              <a:t> </a:t>
            </a:r>
            <a:r>
              <a:rPr lang="en-US" sz="2400" dirty="0" err="1"/>
              <a:t>sehat</a:t>
            </a:r>
            <a:r>
              <a:rPr lang="en-US" sz="2400" dirty="0"/>
              <a:t> </a:t>
            </a:r>
            <a:r>
              <a:rPr lang="en-US" sz="2400" dirty="0" err="1"/>
              <a:t>dengan</a:t>
            </a:r>
            <a:r>
              <a:rPr lang="en-US" sz="2400" dirty="0"/>
              <a:t> </a:t>
            </a:r>
            <a:r>
              <a:rPr lang="en-US" sz="2400" dirty="0" err="1"/>
              <a:t>sasaran</a:t>
            </a:r>
            <a:r>
              <a:rPr lang="en-US" sz="2400" dirty="0"/>
              <a:t> </a:t>
            </a:r>
            <a:r>
              <a:rPr lang="en-US" sz="2400" dirty="0" err="1"/>
              <a:t>khalayak</a:t>
            </a:r>
            <a:r>
              <a:rPr lang="en-US" sz="2400" dirty="0"/>
              <a:t> </a:t>
            </a:r>
            <a:r>
              <a:rPr lang="en-US" sz="2400" dirty="0" err="1"/>
              <a:t>remaja</a:t>
            </a:r>
            <a:r>
              <a:rPr lang="en-US" sz="2400" dirty="0"/>
              <a:t> </a:t>
            </a:r>
            <a:r>
              <a:rPr lang="en-US" sz="2400" dirty="0" err="1"/>
              <a:t>usia</a:t>
            </a:r>
            <a:r>
              <a:rPr lang="en-US" sz="2400" dirty="0"/>
              <a:t> 15-18 </a:t>
            </a:r>
            <a:r>
              <a:rPr lang="en-US" sz="2400" dirty="0" err="1"/>
              <a:t>tahun</a:t>
            </a:r>
            <a:r>
              <a:rPr lang="en-US" sz="2400" dirty="0"/>
              <a:t> (</a:t>
            </a:r>
            <a:r>
              <a:rPr lang="en-US" sz="2400" dirty="0" err="1"/>
              <a:t>demografi</a:t>
            </a:r>
            <a:r>
              <a:rPr lang="en-US" sz="2400" dirty="0"/>
              <a:t>) yang </a:t>
            </a:r>
            <a:r>
              <a:rPr lang="en-US" sz="2400" dirty="0" err="1"/>
              <a:t>peduli</a:t>
            </a:r>
            <a:r>
              <a:rPr lang="en-US" sz="2400" dirty="0"/>
              <a:t> </a:t>
            </a:r>
            <a:r>
              <a:rPr lang="en-US" sz="2400" dirty="0" err="1"/>
              <a:t>dengan</a:t>
            </a:r>
            <a:r>
              <a:rPr lang="en-US" sz="2400" dirty="0"/>
              <a:t> </a:t>
            </a:r>
            <a:r>
              <a:rPr lang="en-US" sz="2400" dirty="0" err="1"/>
              <a:t>gaya</a:t>
            </a:r>
            <a:r>
              <a:rPr lang="en-US" sz="2400" dirty="0"/>
              <a:t> </a:t>
            </a:r>
            <a:r>
              <a:rPr lang="en-US" sz="2400" dirty="0" err="1"/>
              <a:t>hidup</a:t>
            </a:r>
            <a:r>
              <a:rPr lang="en-US" sz="2400" dirty="0"/>
              <a:t> </a:t>
            </a:r>
            <a:r>
              <a:rPr lang="en-US" sz="2400" dirty="0" err="1"/>
              <a:t>sehat</a:t>
            </a:r>
            <a:r>
              <a:rPr lang="en-US" sz="2400" dirty="0"/>
              <a:t> (</a:t>
            </a:r>
            <a:r>
              <a:rPr lang="en-US" sz="2400" dirty="0" err="1"/>
              <a:t>psikografis</a:t>
            </a:r>
            <a:r>
              <a:rPr lang="en-US" sz="2400" dirty="0"/>
              <a:t>). </a:t>
            </a:r>
            <a:r>
              <a:rPr lang="en-US" sz="2400" dirty="0" err="1"/>
              <a:t>Visualnya</a:t>
            </a:r>
            <a:r>
              <a:rPr lang="en-US" sz="2400" dirty="0"/>
              <a:t> </a:t>
            </a:r>
            <a:r>
              <a:rPr lang="en-US" sz="2400" dirty="0" err="1"/>
              <a:t>harus</a:t>
            </a:r>
            <a:r>
              <a:rPr lang="en-US" sz="2400" dirty="0"/>
              <a:t> </a:t>
            </a:r>
            <a:r>
              <a:rPr lang="en-US" sz="2400" dirty="0" err="1"/>
              <a:t>menarik</a:t>
            </a:r>
            <a:r>
              <a:rPr lang="en-US" sz="2400" dirty="0"/>
              <a:t>, </a:t>
            </a:r>
            <a:r>
              <a:rPr lang="en-US" sz="2400" dirty="0" err="1"/>
              <a:t>dengan</a:t>
            </a:r>
            <a:r>
              <a:rPr lang="en-US" sz="2400" dirty="0"/>
              <a:t> </a:t>
            </a:r>
            <a:r>
              <a:rPr lang="en-US" sz="2400" dirty="0" err="1"/>
              <a:t>warna-warna</a:t>
            </a:r>
            <a:r>
              <a:rPr lang="en-US" sz="2400" dirty="0"/>
              <a:t> segar </a:t>
            </a:r>
            <a:r>
              <a:rPr lang="en-US" sz="2400" dirty="0" err="1"/>
              <a:t>seperti</a:t>
            </a:r>
            <a:r>
              <a:rPr lang="en-US" sz="2400" dirty="0"/>
              <a:t> </a:t>
            </a:r>
            <a:r>
              <a:rPr lang="en-US" sz="2400" dirty="0" err="1"/>
              <a:t>hijau</a:t>
            </a:r>
            <a:r>
              <a:rPr lang="en-US" sz="2400" dirty="0"/>
              <a:t> dan </a:t>
            </a:r>
            <a:r>
              <a:rPr lang="en-US" sz="2400" dirty="0" err="1"/>
              <a:t>kuning</a:t>
            </a:r>
            <a:r>
              <a:rPr lang="en-US" sz="2400" dirty="0"/>
              <a:t>, </a:t>
            </a:r>
            <a:r>
              <a:rPr lang="en-US" sz="2400" dirty="0" err="1"/>
              <a:t>serta</a:t>
            </a:r>
            <a:r>
              <a:rPr lang="en-US" sz="2400" dirty="0"/>
              <a:t> </a:t>
            </a:r>
            <a:r>
              <a:rPr lang="en-US" sz="2400" dirty="0" err="1"/>
              <a:t>kampanye</a:t>
            </a:r>
            <a:r>
              <a:rPr lang="en-US" sz="2400" dirty="0"/>
              <a:t> digital yang </a:t>
            </a:r>
            <a:r>
              <a:rPr lang="en-US" sz="2400" dirty="0" err="1"/>
              <a:t>dapat</a:t>
            </a:r>
            <a:r>
              <a:rPr lang="en-US" sz="2400" dirty="0"/>
              <a:t> </a:t>
            </a:r>
            <a:r>
              <a:rPr lang="en-US" sz="2400" dirty="0" err="1"/>
              <a:t>diakses</a:t>
            </a:r>
            <a:r>
              <a:rPr lang="en-US" sz="2400" dirty="0"/>
              <a:t> </a:t>
            </a:r>
            <a:r>
              <a:rPr lang="en-US" sz="2400" dirty="0" err="1"/>
              <a:t>dengan</a:t>
            </a:r>
            <a:r>
              <a:rPr lang="en-US" sz="2400" dirty="0"/>
              <a:t> </a:t>
            </a:r>
            <a:r>
              <a:rPr lang="en-US" sz="2400" dirty="0" err="1"/>
              <a:t>mudah</a:t>
            </a:r>
            <a:r>
              <a:rPr lang="en-US" sz="2400" dirty="0"/>
              <a:t> di media </a:t>
            </a:r>
            <a:r>
              <a:rPr lang="en-US" sz="2400" dirty="0" err="1"/>
              <a:t>sosial</a:t>
            </a:r>
            <a:r>
              <a:rPr lang="en-US" sz="2400" dirty="0"/>
              <a:t> </a:t>
            </a:r>
            <a:r>
              <a:rPr lang="en-US" sz="2400" dirty="0" err="1"/>
              <a:t>seperti</a:t>
            </a:r>
            <a:r>
              <a:rPr lang="en-US" sz="2400" dirty="0"/>
              <a:t> Instagram</a:t>
            </a:r>
          </a:p>
        </p:txBody>
      </p:sp>
    </p:spTree>
    <p:extLst>
      <p:ext uri="{BB962C8B-B14F-4D97-AF65-F5344CB8AC3E}">
        <p14:creationId xmlns:p14="http://schemas.microsoft.com/office/powerpoint/2010/main" val="271162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07CB4-DCDA-F2EE-2414-FA20DE9B0243}"/>
              </a:ext>
            </a:extLst>
          </p:cNvPr>
          <p:cNvSpPr>
            <a:spLocks noGrp="1"/>
          </p:cNvSpPr>
          <p:nvPr>
            <p:ph type="title"/>
          </p:nvPr>
        </p:nvSpPr>
        <p:spPr>
          <a:xfrm>
            <a:off x="838200" y="365125"/>
            <a:ext cx="5558489" cy="1325563"/>
          </a:xfrm>
        </p:spPr>
        <p:txBody>
          <a:bodyPr>
            <a:normAutofit/>
          </a:bodyPr>
          <a:lstStyle/>
          <a:p>
            <a:r>
              <a:rPr lang="en-US" dirty="0" err="1"/>
              <a:t>Metode</a:t>
            </a:r>
            <a:r>
              <a:rPr lang="en-US" dirty="0"/>
              <a:t> </a:t>
            </a:r>
            <a:r>
              <a:rPr lang="en-US" dirty="0" err="1"/>
              <a:t>Penelitian</a:t>
            </a:r>
            <a:endParaRPr lang="en-US"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18BA270-01C5-E13C-7998-242B9681A4C7}"/>
              </a:ext>
            </a:extLst>
          </p:cNvPr>
          <p:cNvSpPr>
            <a:spLocks noGrp="1"/>
          </p:cNvSpPr>
          <p:nvPr>
            <p:ph idx="1"/>
          </p:nvPr>
        </p:nvSpPr>
        <p:spPr>
          <a:xfrm>
            <a:off x="838200" y="1825625"/>
            <a:ext cx="5558489" cy="4351338"/>
          </a:xfrm>
        </p:spPr>
        <p:txBody>
          <a:bodyPr>
            <a:normAutofit/>
          </a:bodyPr>
          <a:lstStyle/>
          <a:p>
            <a:r>
              <a:rPr lang="en-US" dirty="0" err="1"/>
              <a:t>Metode</a:t>
            </a:r>
            <a:r>
              <a:rPr lang="en-US" dirty="0"/>
              <a:t> </a:t>
            </a:r>
            <a:r>
              <a:rPr lang="en-US" dirty="0" err="1"/>
              <a:t>penelitian</a:t>
            </a:r>
            <a:r>
              <a:rPr lang="en-US" dirty="0"/>
              <a:t> </a:t>
            </a:r>
            <a:r>
              <a:rPr lang="en-US" dirty="0" err="1"/>
              <a:t>membantu</a:t>
            </a:r>
            <a:r>
              <a:rPr lang="en-US" dirty="0"/>
              <a:t> </a:t>
            </a:r>
            <a:r>
              <a:rPr lang="en-US" dirty="0" err="1"/>
              <a:t>desainer</a:t>
            </a:r>
            <a:r>
              <a:rPr lang="en-US" dirty="0"/>
              <a:t> </a:t>
            </a:r>
            <a:r>
              <a:rPr lang="en-US" dirty="0" err="1"/>
              <a:t>memahami</a:t>
            </a:r>
            <a:r>
              <a:rPr lang="en-US" dirty="0"/>
              <a:t> </a:t>
            </a:r>
            <a:r>
              <a:rPr lang="en-US" dirty="0" err="1"/>
              <a:t>permasalahan</a:t>
            </a:r>
            <a:r>
              <a:rPr lang="en-US" dirty="0"/>
              <a:t>, </a:t>
            </a:r>
            <a:r>
              <a:rPr lang="en-US" dirty="0" err="1"/>
              <a:t>kebutuhan</a:t>
            </a:r>
            <a:r>
              <a:rPr lang="en-US" dirty="0"/>
              <a:t> </a:t>
            </a:r>
            <a:r>
              <a:rPr lang="en-US" dirty="0" err="1"/>
              <a:t>sasaran</a:t>
            </a:r>
            <a:r>
              <a:rPr lang="en-US" dirty="0"/>
              <a:t> </a:t>
            </a:r>
            <a:r>
              <a:rPr lang="en-US" dirty="0" err="1"/>
              <a:t>khalayak</a:t>
            </a:r>
            <a:r>
              <a:rPr lang="en-US" dirty="0"/>
              <a:t>, dan </a:t>
            </a:r>
            <a:r>
              <a:rPr lang="en-US" dirty="0" err="1"/>
              <a:t>mendapatkan</a:t>
            </a:r>
            <a:r>
              <a:rPr lang="en-US" dirty="0"/>
              <a:t> data </a:t>
            </a:r>
            <a:r>
              <a:rPr lang="en-US" dirty="0" err="1"/>
              <a:t>untuk</a:t>
            </a:r>
            <a:r>
              <a:rPr lang="en-US" dirty="0"/>
              <a:t> </a:t>
            </a:r>
            <a:r>
              <a:rPr lang="en-US" dirty="0" err="1"/>
              <a:t>menghasilkan</a:t>
            </a:r>
            <a:r>
              <a:rPr lang="en-US" dirty="0"/>
              <a:t> </a:t>
            </a:r>
            <a:r>
              <a:rPr lang="en-US" dirty="0" err="1"/>
              <a:t>desain</a:t>
            </a:r>
            <a:r>
              <a:rPr lang="en-US" dirty="0"/>
              <a:t> yang </a:t>
            </a:r>
            <a:r>
              <a:rPr lang="en-US" dirty="0" err="1"/>
              <a:t>efektif</a:t>
            </a:r>
            <a:r>
              <a:rPr lang="en-US" dirty="0"/>
              <a:t> dan </a:t>
            </a:r>
            <a:r>
              <a:rPr lang="en-US" dirty="0" err="1"/>
              <a:t>tepat</a:t>
            </a:r>
            <a:r>
              <a:rPr lang="en-US" dirty="0"/>
              <a:t> </a:t>
            </a:r>
            <a:r>
              <a:rPr lang="en-US" dirty="0" err="1"/>
              <a:t>sasaran</a:t>
            </a:r>
            <a:r>
              <a:rPr lang="en-US" dirty="0"/>
              <a:t>.</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0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E0A03-E39B-8522-9552-BD4948A900CB}"/>
              </a:ext>
            </a:extLst>
          </p:cNvPr>
          <p:cNvSpPr>
            <a:spLocks noGrp="1"/>
          </p:cNvSpPr>
          <p:nvPr>
            <p:ph type="title"/>
          </p:nvPr>
        </p:nvSpPr>
        <p:spPr>
          <a:xfrm>
            <a:off x="838200" y="365125"/>
            <a:ext cx="10515600" cy="1325563"/>
          </a:xfrm>
        </p:spPr>
        <p:txBody>
          <a:bodyPr>
            <a:normAutofit/>
          </a:bodyPr>
          <a:lstStyle/>
          <a:p>
            <a:r>
              <a:rPr lang="en-US" sz="5400" dirty="0" err="1"/>
              <a:t>Metode</a:t>
            </a:r>
            <a:r>
              <a:rPr lang="en-US" sz="5400" dirty="0"/>
              <a:t> </a:t>
            </a:r>
            <a:r>
              <a:rPr lang="en-US" sz="5400" dirty="0" err="1"/>
              <a:t>Penelitian</a:t>
            </a:r>
            <a:r>
              <a:rPr lang="en-US" sz="5400" dirty="0"/>
              <a:t> DKV</a:t>
            </a:r>
          </a:p>
        </p:txBody>
      </p:sp>
      <p:sp>
        <p:nvSpPr>
          <p:cNvPr id="3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469715E-BFB7-B22D-D0A8-AAC2398A59F9}"/>
              </a:ext>
            </a:extLst>
          </p:cNvPr>
          <p:cNvGraphicFramePr>
            <a:graphicFrameLocks noGrp="1"/>
          </p:cNvGraphicFramePr>
          <p:nvPr>
            <p:ph idx="1"/>
            <p:extLst>
              <p:ext uri="{D42A27DB-BD31-4B8C-83A1-F6EECF244321}">
                <p14:modId xmlns:p14="http://schemas.microsoft.com/office/powerpoint/2010/main" val="144466133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338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D1513-B6A7-2F90-4A67-D5E7132A262C}"/>
              </a:ext>
            </a:extLst>
          </p:cNvPr>
          <p:cNvSpPr>
            <a:spLocks noGrp="1"/>
          </p:cNvSpPr>
          <p:nvPr>
            <p:ph type="title"/>
          </p:nvPr>
        </p:nvSpPr>
        <p:spPr>
          <a:xfrm>
            <a:off x="686834" y="1153572"/>
            <a:ext cx="3200400" cy="4461163"/>
          </a:xfrm>
        </p:spPr>
        <p:txBody>
          <a:bodyPr>
            <a:normAutofit/>
          </a:bodyPr>
          <a:lstStyle/>
          <a:p>
            <a:r>
              <a:rPr lang="en-US" dirty="0" err="1">
                <a:solidFill>
                  <a:srgbClr val="FFFFFF"/>
                </a:solidFill>
              </a:rPr>
              <a:t>Metode</a:t>
            </a:r>
            <a:r>
              <a:rPr lang="en-US" dirty="0">
                <a:solidFill>
                  <a:srgbClr val="FFFFFF"/>
                </a:solidFill>
              </a:rPr>
              <a:t> </a:t>
            </a:r>
            <a:r>
              <a:rPr lang="en-US" dirty="0" err="1">
                <a:solidFill>
                  <a:srgbClr val="FFFFFF"/>
                </a:solidFill>
              </a:rPr>
              <a:t>Penelitian</a:t>
            </a:r>
            <a:r>
              <a:rPr lang="en-US" dirty="0">
                <a:solidFill>
                  <a:srgbClr val="FFFFFF"/>
                </a:solidFill>
              </a:rPr>
              <a:t> DKV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52D9F6-5E08-09F0-E0E7-A02D5DF8DC3C}"/>
              </a:ext>
            </a:extLst>
          </p:cNvPr>
          <p:cNvSpPr>
            <a:spLocks noGrp="1"/>
          </p:cNvSpPr>
          <p:nvPr>
            <p:ph idx="1"/>
          </p:nvPr>
        </p:nvSpPr>
        <p:spPr>
          <a:xfrm>
            <a:off x="4447308" y="591344"/>
            <a:ext cx="6906491" cy="5585619"/>
          </a:xfrm>
        </p:spPr>
        <p:txBody>
          <a:bodyPr anchor="ctr">
            <a:normAutofit/>
          </a:bodyPr>
          <a:lstStyle/>
          <a:p>
            <a:pPr algn="just"/>
            <a:r>
              <a:rPr lang="en-US" sz="2600" dirty="0" err="1"/>
              <a:t>Penelitian</a:t>
            </a:r>
            <a:r>
              <a:rPr lang="en-US" sz="2600" dirty="0"/>
              <a:t> </a:t>
            </a:r>
            <a:r>
              <a:rPr lang="en-US" sz="2600" dirty="0" err="1"/>
              <a:t>kualitatif</a:t>
            </a:r>
            <a:r>
              <a:rPr lang="en-US" sz="2600" dirty="0"/>
              <a:t> </a:t>
            </a:r>
            <a:r>
              <a:rPr lang="en-US" sz="2600" dirty="0" err="1"/>
              <a:t>adalah</a:t>
            </a:r>
            <a:r>
              <a:rPr lang="en-US" sz="2600" dirty="0"/>
              <a:t> </a:t>
            </a:r>
            <a:r>
              <a:rPr lang="en-US" sz="2600" dirty="0" err="1"/>
              <a:t>metode</a:t>
            </a:r>
            <a:r>
              <a:rPr lang="en-US" sz="2600" dirty="0"/>
              <a:t> yang </a:t>
            </a:r>
            <a:r>
              <a:rPr lang="en-US" sz="2600" dirty="0" err="1"/>
              <a:t>berfokus</a:t>
            </a:r>
            <a:r>
              <a:rPr lang="en-US" sz="2600" dirty="0"/>
              <a:t> pada </a:t>
            </a:r>
            <a:r>
              <a:rPr lang="en-US" sz="2600" dirty="0" err="1"/>
              <a:t>eksplorasi</a:t>
            </a:r>
            <a:r>
              <a:rPr lang="en-US" sz="2600" dirty="0"/>
              <a:t> </a:t>
            </a:r>
            <a:r>
              <a:rPr lang="en-US" sz="2600" dirty="0" err="1"/>
              <a:t>mendalam</a:t>
            </a:r>
            <a:r>
              <a:rPr lang="en-US" sz="2600" dirty="0"/>
              <a:t> </a:t>
            </a:r>
            <a:r>
              <a:rPr lang="en-US" sz="2600" dirty="0" err="1"/>
              <a:t>mengenai</a:t>
            </a:r>
            <a:r>
              <a:rPr lang="en-US" sz="2600" dirty="0"/>
              <a:t> </a:t>
            </a:r>
            <a:r>
              <a:rPr lang="en-US" sz="2600" dirty="0" err="1"/>
              <a:t>pengalaman</a:t>
            </a:r>
            <a:r>
              <a:rPr lang="en-US" sz="2600" dirty="0"/>
              <a:t>, </a:t>
            </a:r>
            <a:r>
              <a:rPr lang="en-US" sz="2600" dirty="0" err="1"/>
              <a:t>pandangan</a:t>
            </a:r>
            <a:r>
              <a:rPr lang="en-US" sz="2600" dirty="0"/>
              <a:t>, dan </a:t>
            </a:r>
            <a:r>
              <a:rPr lang="en-US" sz="2600" dirty="0" err="1"/>
              <a:t>motivasi</a:t>
            </a:r>
            <a:r>
              <a:rPr lang="en-US" sz="2600" dirty="0"/>
              <a:t> orang. </a:t>
            </a:r>
            <a:r>
              <a:rPr lang="en-US" sz="2600" dirty="0" err="1"/>
              <a:t>Dalam</a:t>
            </a:r>
            <a:r>
              <a:rPr lang="en-US" sz="2600" dirty="0"/>
              <a:t> DKV, </a:t>
            </a:r>
            <a:r>
              <a:rPr lang="en-US" sz="2600" dirty="0" err="1"/>
              <a:t>penelitian</a:t>
            </a:r>
            <a:r>
              <a:rPr lang="en-US" sz="2600" dirty="0"/>
              <a:t> </a:t>
            </a:r>
            <a:r>
              <a:rPr lang="en-US" sz="2600" dirty="0" err="1"/>
              <a:t>ini</a:t>
            </a:r>
            <a:r>
              <a:rPr lang="en-US" sz="2600" dirty="0"/>
              <a:t> </a:t>
            </a:r>
            <a:r>
              <a:rPr lang="en-US" sz="2600" dirty="0" err="1"/>
              <a:t>sering</a:t>
            </a:r>
            <a:r>
              <a:rPr lang="en-US" sz="2600" dirty="0"/>
              <a:t> </a:t>
            </a:r>
            <a:r>
              <a:rPr lang="en-US" sz="2600" dirty="0" err="1"/>
              <a:t>digunakan</a:t>
            </a:r>
            <a:r>
              <a:rPr lang="en-US" sz="2600" dirty="0"/>
              <a:t> </a:t>
            </a:r>
            <a:r>
              <a:rPr lang="en-US" sz="2600" dirty="0" err="1"/>
              <a:t>untuk</a:t>
            </a:r>
            <a:r>
              <a:rPr lang="en-US" sz="2600" dirty="0"/>
              <a:t> </a:t>
            </a:r>
            <a:r>
              <a:rPr lang="en-US" sz="2600" dirty="0" err="1"/>
              <a:t>memahami</a:t>
            </a:r>
            <a:r>
              <a:rPr lang="en-US" sz="2600" dirty="0"/>
              <a:t> </a:t>
            </a:r>
            <a:r>
              <a:rPr lang="en-US" sz="2600" dirty="0" err="1"/>
              <a:t>persepsi</a:t>
            </a:r>
            <a:r>
              <a:rPr lang="en-US" sz="2600" dirty="0"/>
              <a:t>, </a:t>
            </a:r>
            <a:r>
              <a:rPr lang="en-US" sz="2600" dirty="0" err="1"/>
              <a:t>preferensi</a:t>
            </a:r>
            <a:r>
              <a:rPr lang="en-US" sz="2600" dirty="0"/>
              <a:t>, dan </a:t>
            </a:r>
            <a:r>
              <a:rPr lang="en-US" sz="2600" dirty="0" err="1"/>
              <a:t>reaksi</a:t>
            </a:r>
            <a:r>
              <a:rPr lang="en-US" sz="2600" dirty="0"/>
              <a:t> </a:t>
            </a:r>
            <a:r>
              <a:rPr lang="en-US" sz="2600" dirty="0" err="1"/>
              <a:t>khalayak</a:t>
            </a:r>
            <a:r>
              <a:rPr lang="en-US" sz="2600" dirty="0"/>
              <a:t> </a:t>
            </a:r>
            <a:r>
              <a:rPr lang="en-US" sz="2600" dirty="0" err="1"/>
              <a:t>terhadap</a:t>
            </a:r>
            <a:r>
              <a:rPr lang="en-US" sz="2600" dirty="0"/>
              <a:t> </a:t>
            </a:r>
            <a:r>
              <a:rPr lang="en-US" sz="2600" dirty="0" err="1"/>
              <a:t>sebuah</a:t>
            </a:r>
            <a:r>
              <a:rPr lang="en-US" sz="2600" dirty="0"/>
              <a:t> </a:t>
            </a:r>
            <a:r>
              <a:rPr lang="en-US" sz="2600" dirty="0" err="1"/>
              <a:t>desain</a:t>
            </a:r>
            <a:endParaRPr lang="en-US" sz="2600" dirty="0"/>
          </a:p>
          <a:p>
            <a:pPr algn="just"/>
            <a:r>
              <a:rPr lang="en-US" sz="2600" dirty="0" err="1"/>
              <a:t>Penelitian</a:t>
            </a:r>
            <a:r>
              <a:rPr lang="en-US" sz="2600" dirty="0"/>
              <a:t> </a:t>
            </a:r>
            <a:r>
              <a:rPr lang="en-US" sz="2600" dirty="0" err="1"/>
              <a:t>kuantitatif</a:t>
            </a:r>
            <a:r>
              <a:rPr lang="en-US" sz="2600" dirty="0"/>
              <a:t> </a:t>
            </a:r>
            <a:r>
              <a:rPr lang="en-US" sz="2600" dirty="0" err="1"/>
              <a:t>menggunakan</a:t>
            </a:r>
            <a:r>
              <a:rPr lang="en-US" sz="2600" dirty="0"/>
              <a:t> data </a:t>
            </a:r>
            <a:r>
              <a:rPr lang="en-US" sz="2600" dirty="0" err="1"/>
              <a:t>numerik</a:t>
            </a:r>
            <a:r>
              <a:rPr lang="en-US" sz="2600" dirty="0"/>
              <a:t> dan </a:t>
            </a:r>
            <a:r>
              <a:rPr lang="en-US" sz="2600" dirty="0" err="1"/>
              <a:t>statistik</a:t>
            </a:r>
            <a:r>
              <a:rPr lang="en-US" sz="2600" dirty="0"/>
              <a:t> </a:t>
            </a:r>
            <a:r>
              <a:rPr lang="en-US" sz="2600" dirty="0" err="1"/>
              <a:t>untuk</a:t>
            </a:r>
            <a:r>
              <a:rPr lang="en-US" sz="2600" dirty="0"/>
              <a:t> </a:t>
            </a:r>
            <a:r>
              <a:rPr lang="en-US" sz="2600" dirty="0" err="1"/>
              <a:t>memahami</a:t>
            </a:r>
            <a:r>
              <a:rPr lang="en-US" sz="2600" dirty="0"/>
              <a:t> </a:t>
            </a:r>
            <a:r>
              <a:rPr lang="en-US" sz="2600" dirty="0" err="1"/>
              <a:t>perilaku</a:t>
            </a:r>
            <a:r>
              <a:rPr lang="en-US" sz="2600" dirty="0"/>
              <a:t> </a:t>
            </a:r>
            <a:r>
              <a:rPr lang="en-US" sz="2600" dirty="0" err="1"/>
              <a:t>khalayak</a:t>
            </a:r>
            <a:r>
              <a:rPr lang="en-US" sz="2600" dirty="0"/>
              <a:t> </a:t>
            </a:r>
            <a:r>
              <a:rPr lang="en-US" sz="2600" dirty="0" err="1"/>
              <a:t>dalam</a:t>
            </a:r>
            <a:r>
              <a:rPr lang="en-US" sz="2600" dirty="0"/>
              <a:t> </a:t>
            </a:r>
            <a:r>
              <a:rPr lang="en-US" sz="2600" dirty="0" err="1"/>
              <a:t>skala</a:t>
            </a:r>
            <a:r>
              <a:rPr lang="en-US" sz="2600" dirty="0"/>
              <a:t> yang </a:t>
            </a:r>
            <a:r>
              <a:rPr lang="en-US" sz="2600" dirty="0" err="1"/>
              <a:t>lebih</a:t>
            </a:r>
            <a:r>
              <a:rPr lang="en-US" sz="2600" dirty="0"/>
              <a:t> </a:t>
            </a:r>
            <a:r>
              <a:rPr lang="en-US" sz="2600" dirty="0" err="1"/>
              <a:t>besar</a:t>
            </a:r>
            <a:r>
              <a:rPr lang="en-US" sz="2600" dirty="0"/>
              <a:t>. </a:t>
            </a:r>
            <a:r>
              <a:rPr lang="en-US" sz="2600" dirty="0" err="1"/>
              <a:t>Ini</a:t>
            </a:r>
            <a:r>
              <a:rPr lang="en-US" sz="2600" dirty="0"/>
              <a:t> </a:t>
            </a:r>
            <a:r>
              <a:rPr lang="en-US" sz="2600" dirty="0" err="1"/>
              <a:t>biasanya</a:t>
            </a:r>
            <a:r>
              <a:rPr lang="en-US" sz="2600" dirty="0"/>
              <a:t> </a:t>
            </a:r>
            <a:r>
              <a:rPr lang="en-US" sz="2600" dirty="0" err="1"/>
              <a:t>digunakan</a:t>
            </a:r>
            <a:r>
              <a:rPr lang="en-US" sz="2600" dirty="0"/>
              <a:t> </a:t>
            </a:r>
            <a:r>
              <a:rPr lang="en-US" sz="2600" dirty="0" err="1"/>
              <a:t>ketika</a:t>
            </a:r>
            <a:r>
              <a:rPr lang="en-US" sz="2600" dirty="0"/>
              <a:t> </a:t>
            </a:r>
            <a:r>
              <a:rPr lang="en-US" sz="2600" dirty="0" err="1"/>
              <a:t>desainer</a:t>
            </a:r>
            <a:r>
              <a:rPr lang="en-US" sz="2600" dirty="0"/>
              <a:t> DKV </a:t>
            </a:r>
            <a:r>
              <a:rPr lang="en-US" sz="2600" dirty="0" err="1"/>
              <a:t>ingin</a:t>
            </a:r>
            <a:r>
              <a:rPr lang="en-US" sz="2600" dirty="0"/>
              <a:t> </a:t>
            </a:r>
            <a:r>
              <a:rPr lang="en-US" sz="2600" dirty="0" err="1"/>
              <a:t>mendapatkan</a:t>
            </a:r>
            <a:r>
              <a:rPr lang="en-US" sz="2600" dirty="0"/>
              <a:t> </a:t>
            </a:r>
            <a:r>
              <a:rPr lang="en-US" sz="2600" dirty="0" err="1"/>
              <a:t>gambaran</a:t>
            </a:r>
            <a:r>
              <a:rPr lang="en-US" sz="2600" dirty="0"/>
              <a:t> </a:t>
            </a:r>
            <a:r>
              <a:rPr lang="en-US" sz="2600" dirty="0" err="1"/>
              <a:t>umum</a:t>
            </a:r>
            <a:r>
              <a:rPr lang="en-US" sz="2600" dirty="0"/>
              <a:t> </a:t>
            </a:r>
            <a:r>
              <a:rPr lang="en-US" sz="2600" dirty="0" err="1"/>
              <a:t>tentang</a:t>
            </a:r>
            <a:r>
              <a:rPr lang="en-US" sz="2600" dirty="0"/>
              <a:t> </a:t>
            </a:r>
            <a:r>
              <a:rPr lang="en-US" sz="2600" dirty="0" err="1"/>
              <a:t>preferensi</a:t>
            </a:r>
            <a:r>
              <a:rPr lang="en-US" sz="2600" dirty="0"/>
              <a:t> </a:t>
            </a:r>
            <a:r>
              <a:rPr lang="en-US" sz="2600" dirty="0" err="1"/>
              <a:t>atau</a:t>
            </a:r>
            <a:r>
              <a:rPr lang="en-US" sz="2600" dirty="0"/>
              <a:t> </a:t>
            </a:r>
            <a:r>
              <a:rPr lang="en-US" sz="2600" dirty="0" err="1"/>
              <a:t>pola</a:t>
            </a:r>
            <a:r>
              <a:rPr lang="en-US" sz="2600" dirty="0"/>
              <a:t> </a:t>
            </a:r>
            <a:r>
              <a:rPr lang="en-US" sz="2600" dirty="0" err="1"/>
              <a:t>perilaku</a:t>
            </a:r>
            <a:r>
              <a:rPr lang="en-US" sz="2600" dirty="0"/>
              <a:t> </a:t>
            </a:r>
            <a:r>
              <a:rPr lang="en-US" sz="2600" dirty="0" err="1"/>
              <a:t>dari</a:t>
            </a:r>
            <a:r>
              <a:rPr lang="en-US" sz="2600" dirty="0"/>
              <a:t> </a:t>
            </a:r>
            <a:r>
              <a:rPr lang="en-US" sz="2600" dirty="0" err="1"/>
              <a:t>populasi</a:t>
            </a:r>
            <a:r>
              <a:rPr lang="en-US" sz="2600" dirty="0"/>
              <a:t> </a:t>
            </a:r>
            <a:r>
              <a:rPr lang="en-US" sz="2600" dirty="0" err="1"/>
              <a:t>tertentu</a:t>
            </a:r>
            <a:endParaRPr lang="en-US" sz="2600" dirty="0"/>
          </a:p>
        </p:txBody>
      </p:sp>
    </p:spTree>
    <p:extLst>
      <p:ext uri="{BB962C8B-B14F-4D97-AF65-F5344CB8AC3E}">
        <p14:creationId xmlns:p14="http://schemas.microsoft.com/office/powerpoint/2010/main" val="291748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EC15DA0D-CEB7-F6C7-0B98-24E6CDBE027A}"/>
              </a:ext>
            </a:extLst>
          </p:cNvPr>
          <p:cNvSpPr>
            <a:spLocks noGrp="1"/>
          </p:cNvSpPr>
          <p:nvPr>
            <p:ph type="title"/>
          </p:nvPr>
        </p:nvSpPr>
        <p:spPr>
          <a:xfrm>
            <a:off x="838200" y="643467"/>
            <a:ext cx="2951205" cy="5571066"/>
          </a:xfrm>
        </p:spPr>
        <p:txBody>
          <a:bodyPr>
            <a:normAutofit/>
          </a:bodyPr>
          <a:lstStyle/>
          <a:p>
            <a:endParaRPr lang="en-US">
              <a:solidFill>
                <a:srgbClr val="FFFFFF"/>
              </a:solidFill>
            </a:endParaRPr>
          </a:p>
        </p:txBody>
      </p:sp>
      <p:graphicFrame>
        <p:nvGraphicFramePr>
          <p:cNvPr id="5" name="Content Placeholder 2">
            <a:extLst>
              <a:ext uri="{FF2B5EF4-FFF2-40B4-BE49-F238E27FC236}">
                <a16:creationId xmlns:a16="http://schemas.microsoft.com/office/drawing/2014/main" id="{2AC32E7D-7678-40A8-5B15-17CB46E553C9}"/>
              </a:ext>
            </a:extLst>
          </p:cNvPr>
          <p:cNvGraphicFramePr>
            <a:graphicFrameLocks noGrp="1"/>
          </p:cNvGraphicFramePr>
          <p:nvPr>
            <p:ph idx="1"/>
            <p:extLst>
              <p:ext uri="{D42A27DB-BD31-4B8C-83A1-F6EECF244321}">
                <p14:modId xmlns:p14="http://schemas.microsoft.com/office/powerpoint/2010/main" val="50119389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3961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TotalTime>
  <Words>788</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 Theme</vt:lpstr>
      <vt:lpstr>Lanjutan Bab 1</vt:lpstr>
      <vt:lpstr>Sasaran Perancangan</vt:lpstr>
      <vt:lpstr>Aspek menentukan Sasaran Perancangan</vt:lpstr>
      <vt:lpstr>Aspek menentukan Sasaran Perancangan</vt:lpstr>
      <vt:lpstr>PowerPoint Presentation</vt:lpstr>
      <vt:lpstr>Metode Penelitian</vt:lpstr>
      <vt:lpstr>Metode Penelitian DKV</vt:lpstr>
      <vt:lpstr>Metode Penelitian DKV  </vt:lpstr>
      <vt:lpstr>PowerPoint Presentation</vt:lpstr>
      <vt:lpstr>PowerPoint Presentation</vt:lpstr>
      <vt:lpstr>Metode Pengumpulan Data Kualitatif </vt:lpstr>
      <vt:lpstr>Metode Pengumpulan data kuantitatif</vt:lpstr>
      <vt:lpstr>Metode Riset Pasar yang Sering Digunakan</vt:lpstr>
      <vt:lpstr>Metode Eksperimental yang Sering Digunakan: </vt:lpstr>
      <vt:lpstr>Metode Penelitian Desain yang Sering Digunakan:</vt:lpstr>
      <vt:lpstr>Metode Visual Research yang Sering Digunakan: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ikom.windows@gmail.com</dc:creator>
  <cp:lastModifiedBy>ikom.windows@gmail.com</cp:lastModifiedBy>
  <cp:revision>3</cp:revision>
  <dcterms:created xsi:type="dcterms:W3CDTF">2024-10-20T12:39:20Z</dcterms:created>
  <dcterms:modified xsi:type="dcterms:W3CDTF">2024-10-21T09:18:22Z</dcterms:modified>
</cp:coreProperties>
</file>